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5114"/>
    <a:srgbClr val="A11665"/>
    <a:srgbClr val="654166"/>
    <a:srgbClr val="3B751D"/>
    <a:srgbClr val="57AA2A"/>
    <a:srgbClr val="948815"/>
    <a:srgbClr val="207B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76" autoAdjust="0"/>
    <p:restoredTop sz="94660"/>
  </p:normalViewPr>
  <p:slideViewPr>
    <p:cSldViewPr snapToGrid="0">
      <p:cViewPr>
        <p:scale>
          <a:sx n="249" d="100"/>
          <a:sy n="249" d="100"/>
        </p:scale>
        <p:origin x="-1408" y="12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85A963-1D23-944F-A300-A524769442A7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FB1FD4-5E98-084B-8158-67DAB2BBF9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96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FB1FD4-5E98-084B-8158-67DAB2BBF93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1590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6811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9281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7187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8524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2911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2864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3825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6361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0458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12799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7807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79D69-F72D-EE4D-9E15-42D86A3DC1CC}" type="datetimeFigureOut">
              <a:rPr lang="es-ES" smtClean="0"/>
              <a:t>24/11/14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41FB4-868D-104A-BBCB-0551E46C69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7976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png"/><Relationship Id="rId12" Type="http://schemas.openxmlformats.org/officeDocument/2006/relationships/image" Target="../media/image9.png"/><Relationship Id="rId13" Type="http://schemas.openxmlformats.org/officeDocument/2006/relationships/image" Target="../media/image10.png"/><Relationship Id="rId1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0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png_muestra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6672" y="866314"/>
            <a:ext cx="9417229" cy="4979225"/>
          </a:xfrm>
          <a:prstGeom prst="rect">
            <a:avLst/>
          </a:prstGeom>
        </p:spPr>
      </p:pic>
      <p:sp>
        <p:nvSpPr>
          <p:cNvPr id="8" name="Forma libre 7"/>
          <p:cNvSpPr/>
          <p:nvPr/>
        </p:nvSpPr>
        <p:spPr>
          <a:xfrm>
            <a:off x="1084036" y="2100036"/>
            <a:ext cx="7491364" cy="1465035"/>
          </a:xfrm>
          <a:custGeom>
            <a:avLst/>
            <a:gdLst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61678 w 7483928"/>
              <a:gd name="connsiteY3" fmla="*/ 331107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52606 w 7483928"/>
              <a:gd name="connsiteY3" fmla="*/ 376464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52606 w 7483928"/>
              <a:gd name="connsiteY3" fmla="*/ 376464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83928"/>
              <a:gd name="connsiteY0" fmla="*/ 0 h 1465035"/>
              <a:gd name="connsiteX1" fmla="*/ 7429500 w 7483928"/>
              <a:gd name="connsiteY1" fmla="*/ 99785 h 1465035"/>
              <a:gd name="connsiteX2" fmla="*/ 7338785 w 7483928"/>
              <a:gd name="connsiteY2" fmla="*/ 222250 h 1465035"/>
              <a:gd name="connsiteX3" fmla="*/ 7252606 w 7483928"/>
              <a:gd name="connsiteY3" fmla="*/ 376464 h 1465035"/>
              <a:gd name="connsiteX4" fmla="*/ 7143750 w 7483928"/>
              <a:gd name="connsiteY4" fmla="*/ 517071 h 1465035"/>
              <a:gd name="connsiteX5" fmla="*/ 7080250 w 7483928"/>
              <a:gd name="connsiteY5" fmla="*/ 639535 h 1465035"/>
              <a:gd name="connsiteX6" fmla="*/ 6980464 w 7483928"/>
              <a:gd name="connsiteY6" fmla="*/ 784678 h 1465035"/>
              <a:gd name="connsiteX7" fmla="*/ 6876143 w 7483928"/>
              <a:gd name="connsiteY7" fmla="*/ 916214 h 1465035"/>
              <a:gd name="connsiteX8" fmla="*/ 6785428 w 7483928"/>
              <a:gd name="connsiteY8" fmla="*/ 1070428 h 1465035"/>
              <a:gd name="connsiteX9" fmla="*/ 6685643 w 7483928"/>
              <a:gd name="connsiteY9" fmla="*/ 1211035 h 1465035"/>
              <a:gd name="connsiteX10" fmla="*/ 6563178 w 7483928"/>
              <a:gd name="connsiteY10" fmla="*/ 1197428 h 1465035"/>
              <a:gd name="connsiteX11" fmla="*/ 6413500 w 7483928"/>
              <a:gd name="connsiteY11" fmla="*/ 1242785 h 1465035"/>
              <a:gd name="connsiteX12" fmla="*/ 6250214 w 7483928"/>
              <a:gd name="connsiteY12" fmla="*/ 1292678 h 1465035"/>
              <a:gd name="connsiteX13" fmla="*/ 6105071 w 7483928"/>
              <a:gd name="connsiteY13" fmla="*/ 1310821 h 1465035"/>
              <a:gd name="connsiteX14" fmla="*/ 5991678 w 7483928"/>
              <a:gd name="connsiteY14" fmla="*/ 1306285 h 1465035"/>
              <a:gd name="connsiteX15" fmla="*/ 5914571 w 7483928"/>
              <a:gd name="connsiteY15" fmla="*/ 1283607 h 1465035"/>
              <a:gd name="connsiteX16" fmla="*/ 5819321 w 7483928"/>
              <a:gd name="connsiteY16" fmla="*/ 1233714 h 1465035"/>
              <a:gd name="connsiteX17" fmla="*/ 5651500 w 7483928"/>
              <a:gd name="connsiteY17" fmla="*/ 1179285 h 1465035"/>
              <a:gd name="connsiteX18" fmla="*/ 5533571 w 7483928"/>
              <a:gd name="connsiteY18" fmla="*/ 1156607 h 1465035"/>
              <a:gd name="connsiteX19" fmla="*/ 5488214 w 7483928"/>
              <a:gd name="connsiteY19" fmla="*/ 1174750 h 1465035"/>
              <a:gd name="connsiteX20" fmla="*/ 5379357 w 7483928"/>
              <a:gd name="connsiteY20" fmla="*/ 1179285 h 1465035"/>
              <a:gd name="connsiteX21" fmla="*/ 5320393 w 7483928"/>
              <a:gd name="connsiteY21" fmla="*/ 1183821 h 1465035"/>
              <a:gd name="connsiteX22" fmla="*/ 5270500 w 7483928"/>
              <a:gd name="connsiteY22" fmla="*/ 1183821 h 1465035"/>
              <a:gd name="connsiteX23" fmla="*/ 5202464 w 7483928"/>
              <a:gd name="connsiteY23" fmla="*/ 1179285 h 1465035"/>
              <a:gd name="connsiteX24" fmla="*/ 5138964 w 7483928"/>
              <a:gd name="connsiteY24" fmla="*/ 1197428 h 1465035"/>
              <a:gd name="connsiteX25" fmla="*/ 5048250 w 7483928"/>
              <a:gd name="connsiteY25" fmla="*/ 1220107 h 1465035"/>
              <a:gd name="connsiteX26" fmla="*/ 4957535 w 7483928"/>
              <a:gd name="connsiteY26" fmla="*/ 1274535 h 1465035"/>
              <a:gd name="connsiteX27" fmla="*/ 4862285 w 7483928"/>
              <a:gd name="connsiteY27" fmla="*/ 1274535 h 1465035"/>
              <a:gd name="connsiteX28" fmla="*/ 4730750 w 7483928"/>
              <a:gd name="connsiteY28" fmla="*/ 1279071 h 1465035"/>
              <a:gd name="connsiteX29" fmla="*/ 4467678 w 7483928"/>
              <a:gd name="connsiteY29" fmla="*/ 1338035 h 1465035"/>
              <a:gd name="connsiteX30" fmla="*/ 3950607 w 7483928"/>
              <a:gd name="connsiteY30" fmla="*/ 1406071 h 1465035"/>
              <a:gd name="connsiteX31" fmla="*/ 3664857 w 7483928"/>
              <a:gd name="connsiteY31" fmla="*/ 1437821 h 1465035"/>
              <a:gd name="connsiteX32" fmla="*/ 3419928 w 7483928"/>
              <a:gd name="connsiteY32" fmla="*/ 1455964 h 1465035"/>
              <a:gd name="connsiteX33" fmla="*/ 3297464 w 7483928"/>
              <a:gd name="connsiteY33" fmla="*/ 1465035 h 1465035"/>
              <a:gd name="connsiteX34" fmla="*/ 3088821 w 7483928"/>
              <a:gd name="connsiteY34" fmla="*/ 1460500 h 1465035"/>
              <a:gd name="connsiteX35" fmla="*/ 2939143 w 7483928"/>
              <a:gd name="connsiteY35" fmla="*/ 1442357 h 1465035"/>
              <a:gd name="connsiteX36" fmla="*/ 2794000 w 7483928"/>
              <a:gd name="connsiteY36" fmla="*/ 1397000 h 1465035"/>
              <a:gd name="connsiteX37" fmla="*/ 2694214 w 7483928"/>
              <a:gd name="connsiteY37" fmla="*/ 1374321 h 1465035"/>
              <a:gd name="connsiteX38" fmla="*/ 2612571 w 7483928"/>
              <a:gd name="connsiteY38" fmla="*/ 1342571 h 1465035"/>
              <a:gd name="connsiteX39" fmla="*/ 2494643 w 7483928"/>
              <a:gd name="connsiteY39" fmla="*/ 1333500 h 1465035"/>
              <a:gd name="connsiteX40" fmla="*/ 2335893 w 7483928"/>
              <a:gd name="connsiteY40" fmla="*/ 1297214 h 1465035"/>
              <a:gd name="connsiteX41" fmla="*/ 2177143 w 7483928"/>
              <a:gd name="connsiteY41" fmla="*/ 1247321 h 1465035"/>
              <a:gd name="connsiteX42" fmla="*/ 2018393 w 7483928"/>
              <a:gd name="connsiteY42" fmla="*/ 1188357 h 1465035"/>
              <a:gd name="connsiteX43" fmla="*/ 1859643 w 7483928"/>
              <a:gd name="connsiteY43" fmla="*/ 1079500 h 1465035"/>
              <a:gd name="connsiteX44" fmla="*/ 1601107 w 7483928"/>
              <a:gd name="connsiteY44" fmla="*/ 1006928 h 1465035"/>
              <a:gd name="connsiteX45" fmla="*/ 1483178 w 7483928"/>
              <a:gd name="connsiteY45" fmla="*/ 1006928 h 1465035"/>
              <a:gd name="connsiteX46" fmla="*/ 1356178 w 7483928"/>
              <a:gd name="connsiteY46" fmla="*/ 943428 h 1465035"/>
              <a:gd name="connsiteX47" fmla="*/ 1238250 w 7483928"/>
              <a:gd name="connsiteY47" fmla="*/ 893535 h 1465035"/>
              <a:gd name="connsiteX48" fmla="*/ 1133928 w 7483928"/>
              <a:gd name="connsiteY48" fmla="*/ 889000 h 1465035"/>
              <a:gd name="connsiteX49" fmla="*/ 1002393 w 7483928"/>
              <a:gd name="connsiteY49" fmla="*/ 816428 h 1465035"/>
              <a:gd name="connsiteX50" fmla="*/ 884464 w 7483928"/>
              <a:gd name="connsiteY50" fmla="*/ 734785 h 1465035"/>
              <a:gd name="connsiteX51" fmla="*/ 730250 w 7483928"/>
              <a:gd name="connsiteY51" fmla="*/ 653143 h 1465035"/>
              <a:gd name="connsiteX52" fmla="*/ 603250 w 7483928"/>
              <a:gd name="connsiteY52" fmla="*/ 612321 h 1465035"/>
              <a:gd name="connsiteX53" fmla="*/ 412750 w 7483928"/>
              <a:gd name="connsiteY53" fmla="*/ 503464 h 1465035"/>
              <a:gd name="connsiteX54" fmla="*/ 267607 w 7483928"/>
              <a:gd name="connsiteY54" fmla="*/ 453571 h 1465035"/>
              <a:gd name="connsiteX55" fmla="*/ 131535 w 7483928"/>
              <a:gd name="connsiteY55" fmla="*/ 358321 h 1465035"/>
              <a:gd name="connsiteX56" fmla="*/ 0 w 7483928"/>
              <a:gd name="connsiteY56" fmla="*/ 299357 h 1465035"/>
              <a:gd name="connsiteX57" fmla="*/ 149678 w 7483928"/>
              <a:gd name="connsiteY57" fmla="*/ 240393 h 1465035"/>
              <a:gd name="connsiteX58" fmla="*/ 195035 w 7483928"/>
              <a:gd name="connsiteY58" fmla="*/ 249464 h 1465035"/>
              <a:gd name="connsiteX59" fmla="*/ 240393 w 7483928"/>
              <a:gd name="connsiteY59" fmla="*/ 276678 h 1465035"/>
              <a:gd name="connsiteX60" fmla="*/ 358321 w 7483928"/>
              <a:gd name="connsiteY60" fmla="*/ 335643 h 1465035"/>
              <a:gd name="connsiteX61" fmla="*/ 544285 w 7483928"/>
              <a:gd name="connsiteY61" fmla="*/ 390071 h 1465035"/>
              <a:gd name="connsiteX62" fmla="*/ 648607 w 7483928"/>
              <a:gd name="connsiteY62" fmla="*/ 426357 h 1465035"/>
              <a:gd name="connsiteX63" fmla="*/ 802821 w 7483928"/>
              <a:gd name="connsiteY63" fmla="*/ 458107 h 1465035"/>
              <a:gd name="connsiteX64" fmla="*/ 916214 w 7483928"/>
              <a:gd name="connsiteY64" fmla="*/ 512535 h 1465035"/>
              <a:gd name="connsiteX65" fmla="*/ 1025071 w 7483928"/>
              <a:gd name="connsiteY65" fmla="*/ 553357 h 1465035"/>
              <a:gd name="connsiteX66" fmla="*/ 1065893 w 7483928"/>
              <a:gd name="connsiteY66" fmla="*/ 571500 h 1465035"/>
              <a:gd name="connsiteX67" fmla="*/ 1201964 w 7483928"/>
              <a:gd name="connsiteY67" fmla="*/ 612321 h 1465035"/>
              <a:gd name="connsiteX68" fmla="*/ 1383393 w 7483928"/>
              <a:gd name="connsiteY68" fmla="*/ 689428 h 1465035"/>
              <a:gd name="connsiteX69" fmla="*/ 1524000 w 7483928"/>
              <a:gd name="connsiteY69" fmla="*/ 730250 h 1465035"/>
              <a:gd name="connsiteX70" fmla="*/ 1700893 w 7483928"/>
              <a:gd name="connsiteY70" fmla="*/ 780143 h 1465035"/>
              <a:gd name="connsiteX71" fmla="*/ 1891393 w 7483928"/>
              <a:gd name="connsiteY71" fmla="*/ 834571 h 1465035"/>
              <a:gd name="connsiteX72" fmla="*/ 2032000 w 7483928"/>
              <a:gd name="connsiteY72" fmla="*/ 866321 h 1465035"/>
              <a:gd name="connsiteX73" fmla="*/ 2163535 w 7483928"/>
              <a:gd name="connsiteY73" fmla="*/ 907143 h 1465035"/>
              <a:gd name="connsiteX74" fmla="*/ 2195285 w 7483928"/>
              <a:gd name="connsiteY74" fmla="*/ 929821 h 1465035"/>
              <a:gd name="connsiteX75" fmla="*/ 2236107 w 7483928"/>
              <a:gd name="connsiteY75" fmla="*/ 947964 h 1465035"/>
              <a:gd name="connsiteX76" fmla="*/ 2195285 w 7483928"/>
              <a:gd name="connsiteY76" fmla="*/ 929821 h 1465035"/>
              <a:gd name="connsiteX77" fmla="*/ 2326821 w 7483928"/>
              <a:gd name="connsiteY77" fmla="*/ 966107 h 1465035"/>
              <a:gd name="connsiteX78" fmla="*/ 2508250 w 7483928"/>
              <a:gd name="connsiteY78" fmla="*/ 1029607 h 1465035"/>
              <a:gd name="connsiteX79" fmla="*/ 2630714 w 7483928"/>
              <a:gd name="connsiteY79" fmla="*/ 1111250 h 1465035"/>
              <a:gd name="connsiteX80" fmla="*/ 2744107 w 7483928"/>
              <a:gd name="connsiteY80" fmla="*/ 1143000 h 1465035"/>
              <a:gd name="connsiteX81" fmla="*/ 2898321 w 7483928"/>
              <a:gd name="connsiteY81" fmla="*/ 1165678 h 1465035"/>
              <a:gd name="connsiteX82" fmla="*/ 2934607 w 7483928"/>
              <a:gd name="connsiteY82" fmla="*/ 1165678 h 1465035"/>
              <a:gd name="connsiteX83" fmla="*/ 3057071 w 7483928"/>
              <a:gd name="connsiteY83" fmla="*/ 1143000 h 1465035"/>
              <a:gd name="connsiteX84" fmla="*/ 3184071 w 7483928"/>
              <a:gd name="connsiteY84" fmla="*/ 1161143 h 1465035"/>
              <a:gd name="connsiteX85" fmla="*/ 3247571 w 7483928"/>
              <a:gd name="connsiteY85" fmla="*/ 1165678 h 1465035"/>
              <a:gd name="connsiteX86" fmla="*/ 3360964 w 7483928"/>
              <a:gd name="connsiteY86" fmla="*/ 1165678 h 1465035"/>
              <a:gd name="connsiteX87" fmla="*/ 3460750 w 7483928"/>
              <a:gd name="connsiteY87" fmla="*/ 1183821 h 1465035"/>
              <a:gd name="connsiteX88" fmla="*/ 3542393 w 7483928"/>
              <a:gd name="connsiteY88" fmla="*/ 1211035 h 1465035"/>
              <a:gd name="connsiteX89" fmla="*/ 3669393 w 7483928"/>
              <a:gd name="connsiteY89" fmla="*/ 1192893 h 1465035"/>
              <a:gd name="connsiteX90" fmla="*/ 3891643 w 7483928"/>
              <a:gd name="connsiteY90" fmla="*/ 1188357 h 1465035"/>
              <a:gd name="connsiteX91" fmla="*/ 4073071 w 7483928"/>
              <a:gd name="connsiteY91" fmla="*/ 1156607 h 1465035"/>
              <a:gd name="connsiteX92" fmla="*/ 4381500 w 7483928"/>
              <a:gd name="connsiteY92" fmla="*/ 1124857 h 1465035"/>
              <a:gd name="connsiteX93" fmla="*/ 4689928 w 7483928"/>
              <a:gd name="connsiteY93" fmla="*/ 1084035 h 1465035"/>
              <a:gd name="connsiteX94" fmla="*/ 4803321 w 7483928"/>
              <a:gd name="connsiteY94" fmla="*/ 1084035 h 1465035"/>
              <a:gd name="connsiteX95" fmla="*/ 5025571 w 7483928"/>
              <a:gd name="connsiteY95" fmla="*/ 1047750 h 1465035"/>
              <a:gd name="connsiteX96" fmla="*/ 5093607 w 7483928"/>
              <a:gd name="connsiteY96" fmla="*/ 1025071 h 1465035"/>
              <a:gd name="connsiteX97" fmla="*/ 5329464 w 7483928"/>
              <a:gd name="connsiteY97" fmla="*/ 993321 h 1465035"/>
              <a:gd name="connsiteX98" fmla="*/ 5524500 w 7483928"/>
              <a:gd name="connsiteY98" fmla="*/ 943428 h 1465035"/>
              <a:gd name="connsiteX99" fmla="*/ 5606143 w 7483928"/>
              <a:gd name="connsiteY99" fmla="*/ 861785 h 1465035"/>
              <a:gd name="connsiteX100" fmla="*/ 5773964 w 7483928"/>
              <a:gd name="connsiteY100" fmla="*/ 766535 h 1465035"/>
              <a:gd name="connsiteX101" fmla="*/ 5955393 w 7483928"/>
              <a:gd name="connsiteY101" fmla="*/ 653143 h 1465035"/>
              <a:gd name="connsiteX102" fmla="*/ 6077857 w 7483928"/>
              <a:gd name="connsiteY102" fmla="*/ 503464 h 1465035"/>
              <a:gd name="connsiteX103" fmla="*/ 6291035 w 7483928"/>
              <a:gd name="connsiteY103" fmla="*/ 331107 h 1465035"/>
              <a:gd name="connsiteX104" fmla="*/ 6699250 w 7483928"/>
              <a:gd name="connsiteY104" fmla="*/ 117928 h 1465035"/>
              <a:gd name="connsiteX105" fmla="*/ 6907893 w 7483928"/>
              <a:gd name="connsiteY105" fmla="*/ 49893 h 1465035"/>
              <a:gd name="connsiteX106" fmla="*/ 7098393 w 7483928"/>
              <a:gd name="connsiteY106" fmla="*/ 27214 h 1465035"/>
              <a:gd name="connsiteX107" fmla="*/ 7261678 w 7483928"/>
              <a:gd name="connsiteY107" fmla="*/ 49893 h 1465035"/>
              <a:gd name="connsiteX108" fmla="*/ 7483928 w 7483928"/>
              <a:gd name="connsiteY108" fmla="*/ 0 h 1465035"/>
              <a:gd name="connsiteX0" fmla="*/ 7483928 w 7491364"/>
              <a:gd name="connsiteY0" fmla="*/ 0 h 1465035"/>
              <a:gd name="connsiteX1" fmla="*/ 7429500 w 7491364"/>
              <a:gd name="connsiteY1" fmla="*/ 99785 h 1465035"/>
              <a:gd name="connsiteX2" fmla="*/ 7338785 w 7491364"/>
              <a:gd name="connsiteY2" fmla="*/ 222250 h 1465035"/>
              <a:gd name="connsiteX3" fmla="*/ 7252606 w 7491364"/>
              <a:gd name="connsiteY3" fmla="*/ 376464 h 1465035"/>
              <a:gd name="connsiteX4" fmla="*/ 7143750 w 7491364"/>
              <a:gd name="connsiteY4" fmla="*/ 517071 h 1465035"/>
              <a:gd name="connsiteX5" fmla="*/ 7080250 w 7491364"/>
              <a:gd name="connsiteY5" fmla="*/ 639535 h 1465035"/>
              <a:gd name="connsiteX6" fmla="*/ 6980464 w 7491364"/>
              <a:gd name="connsiteY6" fmla="*/ 784678 h 1465035"/>
              <a:gd name="connsiteX7" fmla="*/ 6876143 w 7491364"/>
              <a:gd name="connsiteY7" fmla="*/ 916214 h 1465035"/>
              <a:gd name="connsiteX8" fmla="*/ 6785428 w 7491364"/>
              <a:gd name="connsiteY8" fmla="*/ 1070428 h 1465035"/>
              <a:gd name="connsiteX9" fmla="*/ 6685643 w 7491364"/>
              <a:gd name="connsiteY9" fmla="*/ 1211035 h 1465035"/>
              <a:gd name="connsiteX10" fmla="*/ 6563178 w 7491364"/>
              <a:gd name="connsiteY10" fmla="*/ 1197428 h 1465035"/>
              <a:gd name="connsiteX11" fmla="*/ 6413500 w 7491364"/>
              <a:gd name="connsiteY11" fmla="*/ 1242785 h 1465035"/>
              <a:gd name="connsiteX12" fmla="*/ 6250214 w 7491364"/>
              <a:gd name="connsiteY12" fmla="*/ 1292678 h 1465035"/>
              <a:gd name="connsiteX13" fmla="*/ 6105071 w 7491364"/>
              <a:gd name="connsiteY13" fmla="*/ 1310821 h 1465035"/>
              <a:gd name="connsiteX14" fmla="*/ 5991678 w 7491364"/>
              <a:gd name="connsiteY14" fmla="*/ 1306285 h 1465035"/>
              <a:gd name="connsiteX15" fmla="*/ 5914571 w 7491364"/>
              <a:gd name="connsiteY15" fmla="*/ 1283607 h 1465035"/>
              <a:gd name="connsiteX16" fmla="*/ 5819321 w 7491364"/>
              <a:gd name="connsiteY16" fmla="*/ 1233714 h 1465035"/>
              <a:gd name="connsiteX17" fmla="*/ 5651500 w 7491364"/>
              <a:gd name="connsiteY17" fmla="*/ 1179285 h 1465035"/>
              <a:gd name="connsiteX18" fmla="*/ 5533571 w 7491364"/>
              <a:gd name="connsiteY18" fmla="*/ 1156607 h 1465035"/>
              <a:gd name="connsiteX19" fmla="*/ 5488214 w 7491364"/>
              <a:gd name="connsiteY19" fmla="*/ 1174750 h 1465035"/>
              <a:gd name="connsiteX20" fmla="*/ 5379357 w 7491364"/>
              <a:gd name="connsiteY20" fmla="*/ 1179285 h 1465035"/>
              <a:gd name="connsiteX21" fmla="*/ 5320393 w 7491364"/>
              <a:gd name="connsiteY21" fmla="*/ 1183821 h 1465035"/>
              <a:gd name="connsiteX22" fmla="*/ 5270500 w 7491364"/>
              <a:gd name="connsiteY22" fmla="*/ 1183821 h 1465035"/>
              <a:gd name="connsiteX23" fmla="*/ 5202464 w 7491364"/>
              <a:gd name="connsiteY23" fmla="*/ 1179285 h 1465035"/>
              <a:gd name="connsiteX24" fmla="*/ 5138964 w 7491364"/>
              <a:gd name="connsiteY24" fmla="*/ 1197428 h 1465035"/>
              <a:gd name="connsiteX25" fmla="*/ 5048250 w 7491364"/>
              <a:gd name="connsiteY25" fmla="*/ 1220107 h 1465035"/>
              <a:gd name="connsiteX26" fmla="*/ 4957535 w 7491364"/>
              <a:gd name="connsiteY26" fmla="*/ 1274535 h 1465035"/>
              <a:gd name="connsiteX27" fmla="*/ 4862285 w 7491364"/>
              <a:gd name="connsiteY27" fmla="*/ 1274535 h 1465035"/>
              <a:gd name="connsiteX28" fmla="*/ 4730750 w 7491364"/>
              <a:gd name="connsiteY28" fmla="*/ 1279071 h 1465035"/>
              <a:gd name="connsiteX29" fmla="*/ 4467678 w 7491364"/>
              <a:gd name="connsiteY29" fmla="*/ 1338035 h 1465035"/>
              <a:gd name="connsiteX30" fmla="*/ 3950607 w 7491364"/>
              <a:gd name="connsiteY30" fmla="*/ 1406071 h 1465035"/>
              <a:gd name="connsiteX31" fmla="*/ 3664857 w 7491364"/>
              <a:gd name="connsiteY31" fmla="*/ 1437821 h 1465035"/>
              <a:gd name="connsiteX32" fmla="*/ 3419928 w 7491364"/>
              <a:gd name="connsiteY32" fmla="*/ 1455964 h 1465035"/>
              <a:gd name="connsiteX33" fmla="*/ 3297464 w 7491364"/>
              <a:gd name="connsiteY33" fmla="*/ 1465035 h 1465035"/>
              <a:gd name="connsiteX34" fmla="*/ 3088821 w 7491364"/>
              <a:gd name="connsiteY34" fmla="*/ 1460500 h 1465035"/>
              <a:gd name="connsiteX35" fmla="*/ 2939143 w 7491364"/>
              <a:gd name="connsiteY35" fmla="*/ 1442357 h 1465035"/>
              <a:gd name="connsiteX36" fmla="*/ 2794000 w 7491364"/>
              <a:gd name="connsiteY36" fmla="*/ 1397000 h 1465035"/>
              <a:gd name="connsiteX37" fmla="*/ 2694214 w 7491364"/>
              <a:gd name="connsiteY37" fmla="*/ 1374321 h 1465035"/>
              <a:gd name="connsiteX38" fmla="*/ 2612571 w 7491364"/>
              <a:gd name="connsiteY38" fmla="*/ 1342571 h 1465035"/>
              <a:gd name="connsiteX39" fmla="*/ 2494643 w 7491364"/>
              <a:gd name="connsiteY39" fmla="*/ 1333500 h 1465035"/>
              <a:gd name="connsiteX40" fmla="*/ 2335893 w 7491364"/>
              <a:gd name="connsiteY40" fmla="*/ 1297214 h 1465035"/>
              <a:gd name="connsiteX41" fmla="*/ 2177143 w 7491364"/>
              <a:gd name="connsiteY41" fmla="*/ 1247321 h 1465035"/>
              <a:gd name="connsiteX42" fmla="*/ 2018393 w 7491364"/>
              <a:gd name="connsiteY42" fmla="*/ 1188357 h 1465035"/>
              <a:gd name="connsiteX43" fmla="*/ 1859643 w 7491364"/>
              <a:gd name="connsiteY43" fmla="*/ 1079500 h 1465035"/>
              <a:gd name="connsiteX44" fmla="*/ 1601107 w 7491364"/>
              <a:gd name="connsiteY44" fmla="*/ 1006928 h 1465035"/>
              <a:gd name="connsiteX45" fmla="*/ 1483178 w 7491364"/>
              <a:gd name="connsiteY45" fmla="*/ 1006928 h 1465035"/>
              <a:gd name="connsiteX46" fmla="*/ 1356178 w 7491364"/>
              <a:gd name="connsiteY46" fmla="*/ 943428 h 1465035"/>
              <a:gd name="connsiteX47" fmla="*/ 1238250 w 7491364"/>
              <a:gd name="connsiteY47" fmla="*/ 893535 h 1465035"/>
              <a:gd name="connsiteX48" fmla="*/ 1133928 w 7491364"/>
              <a:gd name="connsiteY48" fmla="*/ 889000 h 1465035"/>
              <a:gd name="connsiteX49" fmla="*/ 1002393 w 7491364"/>
              <a:gd name="connsiteY49" fmla="*/ 816428 h 1465035"/>
              <a:gd name="connsiteX50" fmla="*/ 884464 w 7491364"/>
              <a:gd name="connsiteY50" fmla="*/ 734785 h 1465035"/>
              <a:gd name="connsiteX51" fmla="*/ 730250 w 7491364"/>
              <a:gd name="connsiteY51" fmla="*/ 653143 h 1465035"/>
              <a:gd name="connsiteX52" fmla="*/ 603250 w 7491364"/>
              <a:gd name="connsiteY52" fmla="*/ 612321 h 1465035"/>
              <a:gd name="connsiteX53" fmla="*/ 412750 w 7491364"/>
              <a:gd name="connsiteY53" fmla="*/ 503464 h 1465035"/>
              <a:gd name="connsiteX54" fmla="*/ 267607 w 7491364"/>
              <a:gd name="connsiteY54" fmla="*/ 453571 h 1465035"/>
              <a:gd name="connsiteX55" fmla="*/ 131535 w 7491364"/>
              <a:gd name="connsiteY55" fmla="*/ 358321 h 1465035"/>
              <a:gd name="connsiteX56" fmla="*/ 0 w 7491364"/>
              <a:gd name="connsiteY56" fmla="*/ 299357 h 1465035"/>
              <a:gd name="connsiteX57" fmla="*/ 149678 w 7491364"/>
              <a:gd name="connsiteY57" fmla="*/ 240393 h 1465035"/>
              <a:gd name="connsiteX58" fmla="*/ 195035 w 7491364"/>
              <a:gd name="connsiteY58" fmla="*/ 249464 h 1465035"/>
              <a:gd name="connsiteX59" fmla="*/ 240393 w 7491364"/>
              <a:gd name="connsiteY59" fmla="*/ 276678 h 1465035"/>
              <a:gd name="connsiteX60" fmla="*/ 358321 w 7491364"/>
              <a:gd name="connsiteY60" fmla="*/ 335643 h 1465035"/>
              <a:gd name="connsiteX61" fmla="*/ 544285 w 7491364"/>
              <a:gd name="connsiteY61" fmla="*/ 390071 h 1465035"/>
              <a:gd name="connsiteX62" fmla="*/ 648607 w 7491364"/>
              <a:gd name="connsiteY62" fmla="*/ 426357 h 1465035"/>
              <a:gd name="connsiteX63" fmla="*/ 802821 w 7491364"/>
              <a:gd name="connsiteY63" fmla="*/ 458107 h 1465035"/>
              <a:gd name="connsiteX64" fmla="*/ 916214 w 7491364"/>
              <a:gd name="connsiteY64" fmla="*/ 512535 h 1465035"/>
              <a:gd name="connsiteX65" fmla="*/ 1025071 w 7491364"/>
              <a:gd name="connsiteY65" fmla="*/ 553357 h 1465035"/>
              <a:gd name="connsiteX66" fmla="*/ 1065893 w 7491364"/>
              <a:gd name="connsiteY66" fmla="*/ 571500 h 1465035"/>
              <a:gd name="connsiteX67" fmla="*/ 1201964 w 7491364"/>
              <a:gd name="connsiteY67" fmla="*/ 612321 h 1465035"/>
              <a:gd name="connsiteX68" fmla="*/ 1383393 w 7491364"/>
              <a:gd name="connsiteY68" fmla="*/ 689428 h 1465035"/>
              <a:gd name="connsiteX69" fmla="*/ 1524000 w 7491364"/>
              <a:gd name="connsiteY69" fmla="*/ 730250 h 1465035"/>
              <a:gd name="connsiteX70" fmla="*/ 1700893 w 7491364"/>
              <a:gd name="connsiteY70" fmla="*/ 780143 h 1465035"/>
              <a:gd name="connsiteX71" fmla="*/ 1891393 w 7491364"/>
              <a:gd name="connsiteY71" fmla="*/ 834571 h 1465035"/>
              <a:gd name="connsiteX72" fmla="*/ 2032000 w 7491364"/>
              <a:gd name="connsiteY72" fmla="*/ 866321 h 1465035"/>
              <a:gd name="connsiteX73" fmla="*/ 2163535 w 7491364"/>
              <a:gd name="connsiteY73" fmla="*/ 907143 h 1465035"/>
              <a:gd name="connsiteX74" fmla="*/ 2195285 w 7491364"/>
              <a:gd name="connsiteY74" fmla="*/ 929821 h 1465035"/>
              <a:gd name="connsiteX75" fmla="*/ 2236107 w 7491364"/>
              <a:gd name="connsiteY75" fmla="*/ 947964 h 1465035"/>
              <a:gd name="connsiteX76" fmla="*/ 2195285 w 7491364"/>
              <a:gd name="connsiteY76" fmla="*/ 929821 h 1465035"/>
              <a:gd name="connsiteX77" fmla="*/ 2326821 w 7491364"/>
              <a:gd name="connsiteY77" fmla="*/ 966107 h 1465035"/>
              <a:gd name="connsiteX78" fmla="*/ 2508250 w 7491364"/>
              <a:gd name="connsiteY78" fmla="*/ 1029607 h 1465035"/>
              <a:gd name="connsiteX79" fmla="*/ 2630714 w 7491364"/>
              <a:gd name="connsiteY79" fmla="*/ 1111250 h 1465035"/>
              <a:gd name="connsiteX80" fmla="*/ 2744107 w 7491364"/>
              <a:gd name="connsiteY80" fmla="*/ 1143000 h 1465035"/>
              <a:gd name="connsiteX81" fmla="*/ 2898321 w 7491364"/>
              <a:gd name="connsiteY81" fmla="*/ 1165678 h 1465035"/>
              <a:gd name="connsiteX82" fmla="*/ 2934607 w 7491364"/>
              <a:gd name="connsiteY82" fmla="*/ 1165678 h 1465035"/>
              <a:gd name="connsiteX83" fmla="*/ 3057071 w 7491364"/>
              <a:gd name="connsiteY83" fmla="*/ 1143000 h 1465035"/>
              <a:gd name="connsiteX84" fmla="*/ 3184071 w 7491364"/>
              <a:gd name="connsiteY84" fmla="*/ 1161143 h 1465035"/>
              <a:gd name="connsiteX85" fmla="*/ 3247571 w 7491364"/>
              <a:gd name="connsiteY85" fmla="*/ 1165678 h 1465035"/>
              <a:gd name="connsiteX86" fmla="*/ 3360964 w 7491364"/>
              <a:gd name="connsiteY86" fmla="*/ 1165678 h 1465035"/>
              <a:gd name="connsiteX87" fmla="*/ 3460750 w 7491364"/>
              <a:gd name="connsiteY87" fmla="*/ 1183821 h 1465035"/>
              <a:gd name="connsiteX88" fmla="*/ 3542393 w 7491364"/>
              <a:gd name="connsiteY88" fmla="*/ 1211035 h 1465035"/>
              <a:gd name="connsiteX89" fmla="*/ 3669393 w 7491364"/>
              <a:gd name="connsiteY89" fmla="*/ 1192893 h 1465035"/>
              <a:gd name="connsiteX90" fmla="*/ 3891643 w 7491364"/>
              <a:gd name="connsiteY90" fmla="*/ 1188357 h 1465035"/>
              <a:gd name="connsiteX91" fmla="*/ 4073071 w 7491364"/>
              <a:gd name="connsiteY91" fmla="*/ 1156607 h 1465035"/>
              <a:gd name="connsiteX92" fmla="*/ 4381500 w 7491364"/>
              <a:gd name="connsiteY92" fmla="*/ 1124857 h 1465035"/>
              <a:gd name="connsiteX93" fmla="*/ 4689928 w 7491364"/>
              <a:gd name="connsiteY93" fmla="*/ 1084035 h 1465035"/>
              <a:gd name="connsiteX94" fmla="*/ 4803321 w 7491364"/>
              <a:gd name="connsiteY94" fmla="*/ 1084035 h 1465035"/>
              <a:gd name="connsiteX95" fmla="*/ 5025571 w 7491364"/>
              <a:gd name="connsiteY95" fmla="*/ 1047750 h 1465035"/>
              <a:gd name="connsiteX96" fmla="*/ 5093607 w 7491364"/>
              <a:gd name="connsiteY96" fmla="*/ 1025071 h 1465035"/>
              <a:gd name="connsiteX97" fmla="*/ 5329464 w 7491364"/>
              <a:gd name="connsiteY97" fmla="*/ 993321 h 1465035"/>
              <a:gd name="connsiteX98" fmla="*/ 5524500 w 7491364"/>
              <a:gd name="connsiteY98" fmla="*/ 943428 h 1465035"/>
              <a:gd name="connsiteX99" fmla="*/ 5606143 w 7491364"/>
              <a:gd name="connsiteY99" fmla="*/ 861785 h 1465035"/>
              <a:gd name="connsiteX100" fmla="*/ 5773964 w 7491364"/>
              <a:gd name="connsiteY100" fmla="*/ 766535 h 1465035"/>
              <a:gd name="connsiteX101" fmla="*/ 5955393 w 7491364"/>
              <a:gd name="connsiteY101" fmla="*/ 653143 h 1465035"/>
              <a:gd name="connsiteX102" fmla="*/ 6077857 w 7491364"/>
              <a:gd name="connsiteY102" fmla="*/ 503464 h 1465035"/>
              <a:gd name="connsiteX103" fmla="*/ 6291035 w 7491364"/>
              <a:gd name="connsiteY103" fmla="*/ 331107 h 1465035"/>
              <a:gd name="connsiteX104" fmla="*/ 6699250 w 7491364"/>
              <a:gd name="connsiteY104" fmla="*/ 117928 h 1465035"/>
              <a:gd name="connsiteX105" fmla="*/ 6907893 w 7491364"/>
              <a:gd name="connsiteY105" fmla="*/ 49893 h 1465035"/>
              <a:gd name="connsiteX106" fmla="*/ 7098393 w 7491364"/>
              <a:gd name="connsiteY106" fmla="*/ 27214 h 1465035"/>
              <a:gd name="connsiteX107" fmla="*/ 7261678 w 7491364"/>
              <a:gd name="connsiteY107" fmla="*/ 49893 h 1465035"/>
              <a:gd name="connsiteX108" fmla="*/ 7483928 w 7491364"/>
              <a:gd name="connsiteY108" fmla="*/ 0 h 1465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7491364" h="1465035">
                <a:moveTo>
                  <a:pt x="7483928" y="0"/>
                </a:moveTo>
                <a:cubicBezTo>
                  <a:pt x="7511898" y="8315"/>
                  <a:pt x="7453690" y="62743"/>
                  <a:pt x="7429500" y="99785"/>
                </a:cubicBezTo>
                <a:cubicBezTo>
                  <a:pt x="7405310" y="136827"/>
                  <a:pt x="7368267" y="176137"/>
                  <a:pt x="7338785" y="222250"/>
                </a:cubicBezTo>
                <a:cubicBezTo>
                  <a:pt x="7309303" y="268363"/>
                  <a:pt x="7285112" y="327327"/>
                  <a:pt x="7252606" y="376464"/>
                </a:cubicBezTo>
                <a:cubicBezTo>
                  <a:pt x="7229171" y="439208"/>
                  <a:pt x="7172476" y="473226"/>
                  <a:pt x="7143750" y="517071"/>
                </a:cubicBezTo>
                <a:cubicBezTo>
                  <a:pt x="7115024" y="560916"/>
                  <a:pt x="7102928" y="576791"/>
                  <a:pt x="7080250" y="639535"/>
                </a:cubicBezTo>
                <a:cubicBezTo>
                  <a:pt x="7057572" y="702279"/>
                  <a:pt x="6997095" y="718155"/>
                  <a:pt x="6980464" y="784678"/>
                </a:cubicBezTo>
                <a:cubicBezTo>
                  <a:pt x="6963833" y="851201"/>
                  <a:pt x="6906381" y="864809"/>
                  <a:pt x="6876143" y="916214"/>
                </a:cubicBezTo>
                <a:lnTo>
                  <a:pt x="6785428" y="1070428"/>
                </a:lnTo>
                <a:cubicBezTo>
                  <a:pt x="6755190" y="1121833"/>
                  <a:pt x="6722685" y="1189868"/>
                  <a:pt x="6685643" y="1211035"/>
                </a:cubicBezTo>
                <a:lnTo>
                  <a:pt x="6563178" y="1197428"/>
                </a:lnTo>
                <a:lnTo>
                  <a:pt x="6413500" y="1242785"/>
                </a:lnTo>
                <a:lnTo>
                  <a:pt x="6250214" y="1292678"/>
                </a:lnTo>
                <a:lnTo>
                  <a:pt x="6105071" y="1310821"/>
                </a:lnTo>
                <a:lnTo>
                  <a:pt x="5991678" y="1306285"/>
                </a:lnTo>
                <a:lnTo>
                  <a:pt x="5914571" y="1283607"/>
                </a:lnTo>
                <a:lnTo>
                  <a:pt x="5819321" y="1233714"/>
                </a:lnTo>
                <a:lnTo>
                  <a:pt x="5651500" y="1179285"/>
                </a:lnTo>
                <a:lnTo>
                  <a:pt x="5533571" y="1156607"/>
                </a:lnTo>
                <a:lnTo>
                  <a:pt x="5488214" y="1174750"/>
                </a:lnTo>
                <a:lnTo>
                  <a:pt x="5379357" y="1179285"/>
                </a:lnTo>
                <a:lnTo>
                  <a:pt x="5320393" y="1183821"/>
                </a:lnTo>
                <a:lnTo>
                  <a:pt x="5270500" y="1183821"/>
                </a:lnTo>
                <a:lnTo>
                  <a:pt x="5202464" y="1179285"/>
                </a:lnTo>
                <a:lnTo>
                  <a:pt x="5138964" y="1197428"/>
                </a:lnTo>
                <a:lnTo>
                  <a:pt x="5048250" y="1220107"/>
                </a:lnTo>
                <a:lnTo>
                  <a:pt x="4957535" y="1274535"/>
                </a:lnTo>
                <a:lnTo>
                  <a:pt x="4862285" y="1274535"/>
                </a:lnTo>
                <a:lnTo>
                  <a:pt x="4730750" y="1279071"/>
                </a:lnTo>
                <a:lnTo>
                  <a:pt x="4467678" y="1338035"/>
                </a:lnTo>
                <a:lnTo>
                  <a:pt x="3950607" y="1406071"/>
                </a:lnTo>
                <a:lnTo>
                  <a:pt x="3664857" y="1437821"/>
                </a:lnTo>
                <a:lnTo>
                  <a:pt x="3419928" y="1455964"/>
                </a:lnTo>
                <a:lnTo>
                  <a:pt x="3297464" y="1465035"/>
                </a:lnTo>
                <a:lnTo>
                  <a:pt x="3088821" y="1460500"/>
                </a:lnTo>
                <a:lnTo>
                  <a:pt x="2939143" y="1442357"/>
                </a:lnTo>
                <a:lnTo>
                  <a:pt x="2794000" y="1397000"/>
                </a:lnTo>
                <a:lnTo>
                  <a:pt x="2694214" y="1374321"/>
                </a:lnTo>
                <a:lnTo>
                  <a:pt x="2612571" y="1342571"/>
                </a:lnTo>
                <a:lnTo>
                  <a:pt x="2494643" y="1333500"/>
                </a:lnTo>
                <a:lnTo>
                  <a:pt x="2335893" y="1297214"/>
                </a:lnTo>
                <a:lnTo>
                  <a:pt x="2177143" y="1247321"/>
                </a:lnTo>
                <a:lnTo>
                  <a:pt x="2018393" y="1188357"/>
                </a:lnTo>
                <a:lnTo>
                  <a:pt x="1859643" y="1079500"/>
                </a:lnTo>
                <a:lnTo>
                  <a:pt x="1601107" y="1006928"/>
                </a:lnTo>
                <a:lnTo>
                  <a:pt x="1483178" y="1006928"/>
                </a:lnTo>
                <a:lnTo>
                  <a:pt x="1356178" y="943428"/>
                </a:lnTo>
                <a:lnTo>
                  <a:pt x="1238250" y="893535"/>
                </a:lnTo>
                <a:lnTo>
                  <a:pt x="1133928" y="889000"/>
                </a:lnTo>
                <a:lnTo>
                  <a:pt x="1002393" y="816428"/>
                </a:lnTo>
                <a:lnTo>
                  <a:pt x="884464" y="734785"/>
                </a:lnTo>
                <a:lnTo>
                  <a:pt x="730250" y="653143"/>
                </a:lnTo>
                <a:lnTo>
                  <a:pt x="603250" y="612321"/>
                </a:lnTo>
                <a:lnTo>
                  <a:pt x="412750" y="503464"/>
                </a:lnTo>
                <a:lnTo>
                  <a:pt x="267607" y="453571"/>
                </a:lnTo>
                <a:lnTo>
                  <a:pt x="131535" y="358321"/>
                </a:lnTo>
                <a:lnTo>
                  <a:pt x="0" y="299357"/>
                </a:lnTo>
                <a:lnTo>
                  <a:pt x="149678" y="240393"/>
                </a:lnTo>
                <a:cubicBezTo>
                  <a:pt x="164797" y="243417"/>
                  <a:pt x="180719" y="243738"/>
                  <a:pt x="195035" y="249464"/>
                </a:cubicBezTo>
                <a:cubicBezTo>
                  <a:pt x="211406" y="256012"/>
                  <a:pt x="240393" y="276678"/>
                  <a:pt x="240393" y="276678"/>
                </a:cubicBezTo>
                <a:lnTo>
                  <a:pt x="358321" y="335643"/>
                </a:lnTo>
                <a:lnTo>
                  <a:pt x="544285" y="390071"/>
                </a:lnTo>
                <a:lnTo>
                  <a:pt x="648607" y="426357"/>
                </a:lnTo>
                <a:lnTo>
                  <a:pt x="802821" y="458107"/>
                </a:lnTo>
                <a:lnTo>
                  <a:pt x="916214" y="512535"/>
                </a:lnTo>
                <a:lnTo>
                  <a:pt x="1025071" y="553357"/>
                </a:lnTo>
                <a:lnTo>
                  <a:pt x="1065893" y="571500"/>
                </a:lnTo>
                <a:lnTo>
                  <a:pt x="1201964" y="612321"/>
                </a:lnTo>
                <a:lnTo>
                  <a:pt x="1383393" y="689428"/>
                </a:lnTo>
                <a:lnTo>
                  <a:pt x="1524000" y="730250"/>
                </a:lnTo>
                <a:lnTo>
                  <a:pt x="1700893" y="780143"/>
                </a:lnTo>
                <a:lnTo>
                  <a:pt x="1891393" y="834571"/>
                </a:lnTo>
                <a:lnTo>
                  <a:pt x="2032000" y="866321"/>
                </a:lnTo>
                <a:lnTo>
                  <a:pt x="2163535" y="907143"/>
                </a:lnTo>
                <a:cubicBezTo>
                  <a:pt x="2174118" y="914702"/>
                  <a:pt x="2183949" y="923445"/>
                  <a:pt x="2195285" y="929821"/>
                </a:cubicBezTo>
                <a:cubicBezTo>
                  <a:pt x="2208263" y="937121"/>
                  <a:pt x="2236107" y="947964"/>
                  <a:pt x="2236107" y="947964"/>
                </a:cubicBezTo>
                <a:lnTo>
                  <a:pt x="2195285" y="929821"/>
                </a:lnTo>
                <a:lnTo>
                  <a:pt x="2326821" y="966107"/>
                </a:lnTo>
                <a:lnTo>
                  <a:pt x="2508250" y="1029607"/>
                </a:lnTo>
                <a:lnTo>
                  <a:pt x="2630714" y="1111250"/>
                </a:lnTo>
                <a:lnTo>
                  <a:pt x="2744107" y="1143000"/>
                </a:lnTo>
                <a:lnTo>
                  <a:pt x="2898321" y="1165678"/>
                </a:lnTo>
                <a:lnTo>
                  <a:pt x="2934607" y="1165678"/>
                </a:lnTo>
                <a:lnTo>
                  <a:pt x="3057071" y="1143000"/>
                </a:lnTo>
                <a:lnTo>
                  <a:pt x="3184071" y="1161143"/>
                </a:lnTo>
                <a:lnTo>
                  <a:pt x="3247571" y="1165678"/>
                </a:lnTo>
                <a:lnTo>
                  <a:pt x="3360964" y="1165678"/>
                </a:lnTo>
                <a:lnTo>
                  <a:pt x="3460750" y="1183821"/>
                </a:lnTo>
                <a:lnTo>
                  <a:pt x="3542393" y="1211035"/>
                </a:lnTo>
                <a:lnTo>
                  <a:pt x="3669393" y="1192893"/>
                </a:lnTo>
                <a:lnTo>
                  <a:pt x="3891643" y="1188357"/>
                </a:lnTo>
                <a:lnTo>
                  <a:pt x="4073071" y="1156607"/>
                </a:lnTo>
                <a:lnTo>
                  <a:pt x="4381500" y="1124857"/>
                </a:lnTo>
                <a:lnTo>
                  <a:pt x="4689928" y="1084035"/>
                </a:lnTo>
                <a:lnTo>
                  <a:pt x="4803321" y="1084035"/>
                </a:lnTo>
                <a:lnTo>
                  <a:pt x="5025571" y="1047750"/>
                </a:lnTo>
                <a:lnTo>
                  <a:pt x="5093607" y="1025071"/>
                </a:lnTo>
                <a:lnTo>
                  <a:pt x="5329464" y="993321"/>
                </a:lnTo>
                <a:lnTo>
                  <a:pt x="5524500" y="943428"/>
                </a:lnTo>
                <a:lnTo>
                  <a:pt x="5606143" y="861785"/>
                </a:lnTo>
                <a:lnTo>
                  <a:pt x="5773964" y="766535"/>
                </a:lnTo>
                <a:lnTo>
                  <a:pt x="5955393" y="653143"/>
                </a:lnTo>
                <a:lnTo>
                  <a:pt x="6077857" y="503464"/>
                </a:lnTo>
                <a:lnTo>
                  <a:pt x="6291035" y="331107"/>
                </a:lnTo>
                <a:lnTo>
                  <a:pt x="6699250" y="117928"/>
                </a:lnTo>
                <a:lnTo>
                  <a:pt x="6907893" y="49893"/>
                </a:lnTo>
                <a:lnTo>
                  <a:pt x="7098393" y="27214"/>
                </a:lnTo>
                <a:lnTo>
                  <a:pt x="7261678" y="49893"/>
                </a:lnTo>
                <a:lnTo>
                  <a:pt x="7483928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  <a:alpha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Forma libre 8"/>
          <p:cNvSpPr/>
          <p:nvPr/>
        </p:nvSpPr>
        <p:spPr>
          <a:xfrm>
            <a:off x="1251857" y="1006929"/>
            <a:ext cx="7375072" cy="2295071"/>
          </a:xfrm>
          <a:custGeom>
            <a:avLst/>
            <a:gdLst>
              <a:gd name="connsiteX0" fmla="*/ 1437822 w 7375072"/>
              <a:gd name="connsiteY0" fmla="*/ 0 h 2295071"/>
              <a:gd name="connsiteX1" fmla="*/ 1605643 w 7375072"/>
              <a:gd name="connsiteY1" fmla="*/ 154214 h 2295071"/>
              <a:gd name="connsiteX2" fmla="*/ 1764393 w 7375072"/>
              <a:gd name="connsiteY2" fmla="*/ 281214 h 2295071"/>
              <a:gd name="connsiteX3" fmla="*/ 1882322 w 7375072"/>
              <a:gd name="connsiteY3" fmla="*/ 385535 h 2295071"/>
              <a:gd name="connsiteX4" fmla="*/ 2077357 w 7375072"/>
              <a:gd name="connsiteY4" fmla="*/ 585107 h 2295071"/>
              <a:gd name="connsiteX5" fmla="*/ 2276929 w 7375072"/>
              <a:gd name="connsiteY5" fmla="*/ 721178 h 2295071"/>
              <a:gd name="connsiteX6" fmla="*/ 2494643 w 7375072"/>
              <a:gd name="connsiteY6" fmla="*/ 725714 h 2295071"/>
              <a:gd name="connsiteX7" fmla="*/ 2653393 w 7375072"/>
              <a:gd name="connsiteY7" fmla="*/ 784678 h 2295071"/>
              <a:gd name="connsiteX8" fmla="*/ 2907393 w 7375072"/>
              <a:gd name="connsiteY8" fmla="*/ 875392 h 2295071"/>
              <a:gd name="connsiteX9" fmla="*/ 3233964 w 7375072"/>
              <a:gd name="connsiteY9" fmla="*/ 1011464 h 2295071"/>
              <a:gd name="connsiteX10" fmla="*/ 3560536 w 7375072"/>
              <a:gd name="connsiteY10" fmla="*/ 1111250 h 2295071"/>
              <a:gd name="connsiteX11" fmla="*/ 3896179 w 7375072"/>
              <a:gd name="connsiteY11" fmla="*/ 1065892 h 2295071"/>
              <a:gd name="connsiteX12" fmla="*/ 4132036 w 7375072"/>
              <a:gd name="connsiteY12" fmla="*/ 1002392 h 2295071"/>
              <a:gd name="connsiteX13" fmla="*/ 4313464 w 7375072"/>
              <a:gd name="connsiteY13" fmla="*/ 1034142 h 2295071"/>
              <a:gd name="connsiteX14" fmla="*/ 4603750 w 7375072"/>
              <a:gd name="connsiteY14" fmla="*/ 1052285 h 2295071"/>
              <a:gd name="connsiteX15" fmla="*/ 4712607 w 7375072"/>
              <a:gd name="connsiteY15" fmla="*/ 1038678 h 2295071"/>
              <a:gd name="connsiteX16" fmla="*/ 4866822 w 7375072"/>
              <a:gd name="connsiteY16" fmla="*/ 1061357 h 2295071"/>
              <a:gd name="connsiteX17" fmla="*/ 5093607 w 7375072"/>
              <a:gd name="connsiteY17" fmla="*/ 1079500 h 2295071"/>
              <a:gd name="connsiteX18" fmla="*/ 5692322 w 7375072"/>
              <a:gd name="connsiteY18" fmla="*/ 1034142 h 2295071"/>
              <a:gd name="connsiteX19" fmla="*/ 6350000 w 7375072"/>
              <a:gd name="connsiteY19" fmla="*/ 966107 h 2295071"/>
              <a:gd name="connsiteX20" fmla="*/ 7003143 w 7375072"/>
              <a:gd name="connsiteY20" fmla="*/ 911678 h 2295071"/>
              <a:gd name="connsiteX21" fmla="*/ 7375072 w 7375072"/>
              <a:gd name="connsiteY21" fmla="*/ 857250 h 2295071"/>
              <a:gd name="connsiteX22" fmla="*/ 7347857 w 7375072"/>
              <a:gd name="connsiteY22" fmla="*/ 961571 h 2295071"/>
              <a:gd name="connsiteX23" fmla="*/ 7343322 w 7375072"/>
              <a:gd name="connsiteY23" fmla="*/ 1029607 h 2295071"/>
              <a:gd name="connsiteX24" fmla="*/ 7320643 w 7375072"/>
              <a:gd name="connsiteY24" fmla="*/ 1084035 h 2295071"/>
              <a:gd name="connsiteX25" fmla="*/ 7166429 w 7375072"/>
              <a:gd name="connsiteY25" fmla="*/ 1124857 h 2295071"/>
              <a:gd name="connsiteX26" fmla="*/ 7116536 w 7375072"/>
              <a:gd name="connsiteY26" fmla="*/ 1133928 h 2295071"/>
              <a:gd name="connsiteX27" fmla="*/ 6985000 w 7375072"/>
              <a:gd name="connsiteY27" fmla="*/ 1133928 h 2295071"/>
              <a:gd name="connsiteX28" fmla="*/ 6862536 w 7375072"/>
              <a:gd name="connsiteY28" fmla="*/ 1124857 h 2295071"/>
              <a:gd name="connsiteX29" fmla="*/ 6708322 w 7375072"/>
              <a:gd name="connsiteY29" fmla="*/ 1147535 h 2295071"/>
              <a:gd name="connsiteX30" fmla="*/ 6531429 w 7375072"/>
              <a:gd name="connsiteY30" fmla="*/ 1206500 h 2295071"/>
              <a:gd name="connsiteX31" fmla="*/ 6368143 w 7375072"/>
              <a:gd name="connsiteY31" fmla="*/ 1288142 h 2295071"/>
              <a:gd name="connsiteX32" fmla="*/ 6123214 w 7375072"/>
              <a:gd name="connsiteY32" fmla="*/ 1424214 h 2295071"/>
              <a:gd name="connsiteX33" fmla="*/ 5964464 w 7375072"/>
              <a:gd name="connsiteY33" fmla="*/ 1537607 h 2295071"/>
              <a:gd name="connsiteX34" fmla="*/ 5814786 w 7375072"/>
              <a:gd name="connsiteY34" fmla="*/ 1700892 h 2295071"/>
              <a:gd name="connsiteX35" fmla="*/ 5764893 w 7375072"/>
              <a:gd name="connsiteY35" fmla="*/ 1759857 h 2295071"/>
              <a:gd name="connsiteX36" fmla="*/ 5606143 w 7375072"/>
              <a:gd name="connsiteY36" fmla="*/ 1855107 h 2295071"/>
              <a:gd name="connsiteX37" fmla="*/ 5442857 w 7375072"/>
              <a:gd name="connsiteY37" fmla="*/ 1941285 h 2295071"/>
              <a:gd name="connsiteX38" fmla="*/ 5361214 w 7375072"/>
              <a:gd name="connsiteY38" fmla="*/ 2018392 h 2295071"/>
              <a:gd name="connsiteX39" fmla="*/ 5179786 w 7375072"/>
              <a:gd name="connsiteY39" fmla="*/ 2072821 h 2295071"/>
              <a:gd name="connsiteX40" fmla="*/ 5007429 w 7375072"/>
              <a:gd name="connsiteY40" fmla="*/ 2095500 h 2295071"/>
              <a:gd name="connsiteX41" fmla="*/ 4839607 w 7375072"/>
              <a:gd name="connsiteY41" fmla="*/ 2140857 h 2295071"/>
              <a:gd name="connsiteX42" fmla="*/ 4671786 w 7375072"/>
              <a:gd name="connsiteY42" fmla="*/ 2177142 h 2295071"/>
              <a:gd name="connsiteX43" fmla="*/ 4481286 w 7375072"/>
              <a:gd name="connsiteY43" fmla="*/ 2177142 h 2295071"/>
              <a:gd name="connsiteX44" fmla="*/ 4236357 w 7375072"/>
              <a:gd name="connsiteY44" fmla="*/ 2213428 h 2295071"/>
              <a:gd name="connsiteX45" fmla="*/ 4014107 w 7375072"/>
              <a:gd name="connsiteY45" fmla="*/ 2240642 h 2295071"/>
              <a:gd name="connsiteX46" fmla="*/ 3841750 w 7375072"/>
              <a:gd name="connsiteY46" fmla="*/ 2258785 h 2295071"/>
              <a:gd name="connsiteX47" fmla="*/ 3678464 w 7375072"/>
              <a:gd name="connsiteY47" fmla="*/ 2286000 h 2295071"/>
              <a:gd name="connsiteX48" fmla="*/ 3442607 w 7375072"/>
              <a:gd name="connsiteY48" fmla="*/ 2286000 h 2295071"/>
              <a:gd name="connsiteX49" fmla="*/ 3365500 w 7375072"/>
              <a:gd name="connsiteY49" fmla="*/ 2295071 h 2295071"/>
              <a:gd name="connsiteX50" fmla="*/ 3243036 w 7375072"/>
              <a:gd name="connsiteY50" fmla="*/ 2272392 h 2295071"/>
              <a:gd name="connsiteX51" fmla="*/ 3052536 w 7375072"/>
              <a:gd name="connsiteY51" fmla="*/ 2245178 h 2295071"/>
              <a:gd name="connsiteX52" fmla="*/ 2880179 w 7375072"/>
              <a:gd name="connsiteY52" fmla="*/ 2236107 h 2295071"/>
              <a:gd name="connsiteX53" fmla="*/ 2757714 w 7375072"/>
              <a:gd name="connsiteY53" fmla="*/ 2254250 h 2295071"/>
              <a:gd name="connsiteX54" fmla="*/ 2585357 w 7375072"/>
              <a:gd name="connsiteY54" fmla="*/ 2240642 h 2295071"/>
              <a:gd name="connsiteX55" fmla="*/ 2431143 w 7375072"/>
              <a:gd name="connsiteY55" fmla="*/ 2186214 h 2295071"/>
              <a:gd name="connsiteX56" fmla="*/ 2254250 w 7375072"/>
              <a:gd name="connsiteY56" fmla="*/ 2090964 h 2295071"/>
              <a:gd name="connsiteX57" fmla="*/ 2004786 w 7375072"/>
              <a:gd name="connsiteY57" fmla="*/ 2018392 h 2295071"/>
              <a:gd name="connsiteX58" fmla="*/ 1882322 w 7375072"/>
              <a:gd name="connsiteY58" fmla="*/ 1973035 h 2295071"/>
              <a:gd name="connsiteX59" fmla="*/ 1555750 w 7375072"/>
              <a:gd name="connsiteY59" fmla="*/ 1877785 h 2295071"/>
              <a:gd name="connsiteX60" fmla="*/ 1301750 w 7375072"/>
              <a:gd name="connsiteY60" fmla="*/ 1814285 h 2295071"/>
              <a:gd name="connsiteX61" fmla="*/ 952500 w 7375072"/>
              <a:gd name="connsiteY61" fmla="*/ 1673678 h 2295071"/>
              <a:gd name="connsiteX62" fmla="*/ 739322 w 7375072"/>
              <a:gd name="connsiteY62" fmla="*/ 1605642 h 2295071"/>
              <a:gd name="connsiteX63" fmla="*/ 553357 w 7375072"/>
              <a:gd name="connsiteY63" fmla="*/ 1519464 h 2295071"/>
              <a:gd name="connsiteX64" fmla="*/ 408214 w 7375072"/>
              <a:gd name="connsiteY64" fmla="*/ 1501321 h 2295071"/>
              <a:gd name="connsiteX65" fmla="*/ 195036 w 7375072"/>
              <a:gd name="connsiteY65" fmla="*/ 1419678 h 2295071"/>
              <a:gd name="connsiteX66" fmla="*/ 0 w 7375072"/>
              <a:gd name="connsiteY66" fmla="*/ 1338035 h 2295071"/>
              <a:gd name="connsiteX67" fmla="*/ 312964 w 7375072"/>
              <a:gd name="connsiteY67" fmla="*/ 979714 h 2295071"/>
              <a:gd name="connsiteX68" fmla="*/ 571500 w 7375072"/>
              <a:gd name="connsiteY68" fmla="*/ 757464 h 2295071"/>
              <a:gd name="connsiteX69" fmla="*/ 957036 w 7375072"/>
              <a:gd name="connsiteY69" fmla="*/ 430892 h 2295071"/>
              <a:gd name="connsiteX70" fmla="*/ 1238250 w 7375072"/>
              <a:gd name="connsiteY70" fmla="*/ 172357 h 2295071"/>
              <a:gd name="connsiteX71" fmla="*/ 1437822 w 7375072"/>
              <a:gd name="connsiteY71" fmla="*/ 0 h 2295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7375072" h="2295071">
                <a:moveTo>
                  <a:pt x="1437822" y="0"/>
                </a:moveTo>
                <a:lnTo>
                  <a:pt x="1605643" y="154214"/>
                </a:lnTo>
                <a:lnTo>
                  <a:pt x="1764393" y="281214"/>
                </a:lnTo>
                <a:lnTo>
                  <a:pt x="1882322" y="385535"/>
                </a:lnTo>
                <a:lnTo>
                  <a:pt x="2077357" y="585107"/>
                </a:lnTo>
                <a:lnTo>
                  <a:pt x="2276929" y="721178"/>
                </a:lnTo>
                <a:lnTo>
                  <a:pt x="2494643" y="725714"/>
                </a:lnTo>
                <a:lnTo>
                  <a:pt x="2653393" y="784678"/>
                </a:lnTo>
                <a:lnTo>
                  <a:pt x="2907393" y="875392"/>
                </a:lnTo>
                <a:lnTo>
                  <a:pt x="3233964" y="1011464"/>
                </a:lnTo>
                <a:lnTo>
                  <a:pt x="3560536" y="1111250"/>
                </a:lnTo>
                <a:lnTo>
                  <a:pt x="3896179" y="1065892"/>
                </a:lnTo>
                <a:lnTo>
                  <a:pt x="4132036" y="1002392"/>
                </a:lnTo>
                <a:lnTo>
                  <a:pt x="4313464" y="1034142"/>
                </a:lnTo>
                <a:lnTo>
                  <a:pt x="4603750" y="1052285"/>
                </a:lnTo>
                <a:lnTo>
                  <a:pt x="4712607" y="1038678"/>
                </a:lnTo>
                <a:lnTo>
                  <a:pt x="4866822" y="1061357"/>
                </a:lnTo>
                <a:lnTo>
                  <a:pt x="5093607" y="1079500"/>
                </a:lnTo>
                <a:lnTo>
                  <a:pt x="5692322" y="1034142"/>
                </a:lnTo>
                <a:lnTo>
                  <a:pt x="6350000" y="966107"/>
                </a:lnTo>
                <a:lnTo>
                  <a:pt x="7003143" y="911678"/>
                </a:lnTo>
                <a:lnTo>
                  <a:pt x="7375072" y="857250"/>
                </a:lnTo>
                <a:lnTo>
                  <a:pt x="7347857" y="961571"/>
                </a:lnTo>
                <a:lnTo>
                  <a:pt x="7343322" y="1029607"/>
                </a:lnTo>
                <a:lnTo>
                  <a:pt x="7320643" y="1084035"/>
                </a:lnTo>
                <a:lnTo>
                  <a:pt x="7166429" y="1124857"/>
                </a:lnTo>
                <a:lnTo>
                  <a:pt x="7116536" y="1133928"/>
                </a:lnTo>
                <a:lnTo>
                  <a:pt x="6985000" y="1133928"/>
                </a:lnTo>
                <a:lnTo>
                  <a:pt x="6862536" y="1124857"/>
                </a:lnTo>
                <a:lnTo>
                  <a:pt x="6708322" y="1147535"/>
                </a:lnTo>
                <a:lnTo>
                  <a:pt x="6531429" y="1206500"/>
                </a:lnTo>
                <a:lnTo>
                  <a:pt x="6368143" y="1288142"/>
                </a:lnTo>
                <a:lnTo>
                  <a:pt x="6123214" y="1424214"/>
                </a:lnTo>
                <a:lnTo>
                  <a:pt x="5964464" y="1537607"/>
                </a:lnTo>
                <a:lnTo>
                  <a:pt x="5814786" y="1700892"/>
                </a:lnTo>
                <a:lnTo>
                  <a:pt x="5764893" y="1759857"/>
                </a:lnTo>
                <a:lnTo>
                  <a:pt x="5606143" y="1855107"/>
                </a:lnTo>
                <a:lnTo>
                  <a:pt x="5442857" y="1941285"/>
                </a:lnTo>
                <a:lnTo>
                  <a:pt x="5361214" y="2018392"/>
                </a:lnTo>
                <a:lnTo>
                  <a:pt x="5179786" y="2072821"/>
                </a:lnTo>
                <a:lnTo>
                  <a:pt x="5007429" y="2095500"/>
                </a:lnTo>
                <a:lnTo>
                  <a:pt x="4839607" y="2140857"/>
                </a:lnTo>
                <a:lnTo>
                  <a:pt x="4671786" y="2177142"/>
                </a:lnTo>
                <a:lnTo>
                  <a:pt x="4481286" y="2177142"/>
                </a:lnTo>
                <a:lnTo>
                  <a:pt x="4236357" y="2213428"/>
                </a:lnTo>
                <a:lnTo>
                  <a:pt x="4014107" y="2240642"/>
                </a:lnTo>
                <a:lnTo>
                  <a:pt x="3841750" y="2258785"/>
                </a:lnTo>
                <a:lnTo>
                  <a:pt x="3678464" y="2286000"/>
                </a:lnTo>
                <a:lnTo>
                  <a:pt x="3442607" y="2286000"/>
                </a:lnTo>
                <a:lnTo>
                  <a:pt x="3365500" y="2295071"/>
                </a:lnTo>
                <a:lnTo>
                  <a:pt x="3243036" y="2272392"/>
                </a:lnTo>
                <a:lnTo>
                  <a:pt x="3052536" y="2245178"/>
                </a:lnTo>
                <a:lnTo>
                  <a:pt x="2880179" y="2236107"/>
                </a:lnTo>
                <a:lnTo>
                  <a:pt x="2757714" y="2254250"/>
                </a:lnTo>
                <a:lnTo>
                  <a:pt x="2585357" y="2240642"/>
                </a:lnTo>
                <a:lnTo>
                  <a:pt x="2431143" y="2186214"/>
                </a:lnTo>
                <a:lnTo>
                  <a:pt x="2254250" y="2090964"/>
                </a:lnTo>
                <a:lnTo>
                  <a:pt x="2004786" y="2018392"/>
                </a:lnTo>
                <a:lnTo>
                  <a:pt x="1882322" y="1973035"/>
                </a:lnTo>
                <a:lnTo>
                  <a:pt x="1555750" y="1877785"/>
                </a:lnTo>
                <a:lnTo>
                  <a:pt x="1301750" y="1814285"/>
                </a:lnTo>
                <a:lnTo>
                  <a:pt x="952500" y="1673678"/>
                </a:lnTo>
                <a:lnTo>
                  <a:pt x="739322" y="1605642"/>
                </a:lnTo>
                <a:lnTo>
                  <a:pt x="553357" y="1519464"/>
                </a:lnTo>
                <a:lnTo>
                  <a:pt x="408214" y="1501321"/>
                </a:lnTo>
                <a:lnTo>
                  <a:pt x="195036" y="1419678"/>
                </a:lnTo>
                <a:lnTo>
                  <a:pt x="0" y="1338035"/>
                </a:lnTo>
                <a:lnTo>
                  <a:pt x="312964" y="979714"/>
                </a:lnTo>
                <a:lnTo>
                  <a:pt x="571500" y="757464"/>
                </a:lnTo>
                <a:lnTo>
                  <a:pt x="957036" y="430892"/>
                </a:lnTo>
                <a:lnTo>
                  <a:pt x="1238250" y="172357"/>
                </a:lnTo>
                <a:lnTo>
                  <a:pt x="1437822" y="0"/>
                </a:lnTo>
                <a:close/>
              </a:path>
            </a:pathLst>
          </a:custGeom>
          <a:gradFill flip="none" rotWithShape="1">
            <a:gsLst>
              <a:gs pos="83000">
                <a:srgbClr val="57AA2A">
                  <a:alpha val="20000"/>
                </a:srgbClr>
              </a:gs>
              <a:gs pos="16000">
                <a:schemeClr val="accent6">
                  <a:lumMod val="60000"/>
                  <a:lumOff val="40000"/>
                  <a:alpha val="20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Forma libre 9"/>
          <p:cNvSpPr/>
          <p:nvPr/>
        </p:nvSpPr>
        <p:spPr>
          <a:xfrm>
            <a:off x="22679" y="2399393"/>
            <a:ext cx="7728857" cy="2730500"/>
          </a:xfrm>
          <a:custGeom>
            <a:avLst/>
            <a:gdLst>
              <a:gd name="connsiteX0" fmla="*/ 1074964 w 7728857"/>
              <a:gd name="connsiteY0" fmla="*/ 0 h 2730500"/>
              <a:gd name="connsiteX1" fmla="*/ 766535 w 7728857"/>
              <a:gd name="connsiteY1" fmla="*/ 303893 h 2730500"/>
              <a:gd name="connsiteX2" fmla="*/ 648607 w 7728857"/>
              <a:gd name="connsiteY2" fmla="*/ 394607 h 2730500"/>
              <a:gd name="connsiteX3" fmla="*/ 517071 w 7728857"/>
              <a:gd name="connsiteY3" fmla="*/ 498928 h 2730500"/>
              <a:gd name="connsiteX4" fmla="*/ 303892 w 7728857"/>
              <a:gd name="connsiteY4" fmla="*/ 698500 h 2730500"/>
              <a:gd name="connsiteX5" fmla="*/ 0 w 7728857"/>
              <a:gd name="connsiteY5" fmla="*/ 961571 h 2730500"/>
              <a:gd name="connsiteX6" fmla="*/ 113392 w 7728857"/>
              <a:gd name="connsiteY6" fmla="*/ 1043214 h 2730500"/>
              <a:gd name="connsiteX7" fmla="*/ 267607 w 7728857"/>
              <a:gd name="connsiteY7" fmla="*/ 1229178 h 2730500"/>
              <a:gd name="connsiteX8" fmla="*/ 444500 w 7728857"/>
              <a:gd name="connsiteY8" fmla="*/ 1428750 h 2730500"/>
              <a:gd name="connsiteX9" fmla="*/ 612321 w 7728857"/>
              <a:gd name="connsiteY9" fmla="*/ 1560286 h 2730500"/>
              <a:gd name="connsiteX10" fmla="*/ 721178 w 7728857"/>
              <a:gd name="connsiteY10" fmla="*/ 1664607 h 2730500"/>
              <a:gd name="connsiteX11" fmla="*/ 825500 w 7728857"/>
              <a:gd name="connsiteY11" fmla="*/ 1728107 h 2730500"/>
              <a:gd name="connsiteX12" fmla="*/ 1070428 w 7728857"/>
              <a:gd name="connsiteY12" fmla="*/ 1750786 h 2730500"/>
              <a:gd name="connsiteX13" fmla="*/ 1106714 w 7728857"/>
              <a:gd name="connsiteY13" fmla="*/ 1746250 h 2730500"/>
              <a:gd name="connsiteX14" fmla="*/ 1211035 w 7728857"/>
              <a:gd name="connsiteY14" fmla="*/ 1750786 h 2730500"/>
              <a:gd name="connsiteX15" fmla="*/ 1365250 w 7728857"/>
              <a:gd name="connsiteY15" fmla="*/ 1805214 h 2730500"/>
              <a:gd name="connsiteX16" fmla="*/ 1669142 w 7728857"/>
              <a:gd name="connsiteY16" fmla="*/ 1968500 h 2730500"/>
              <a:gd name="connsiteX17" fmla="*/ 1945821 w 7728857"/>
              <a:gd name="connsiteY17" fmla="*/ 2104571 h 2730500"/>
              <a:gd name="connsiteX18" fmla="*/ 2086428 w 7728857"/>
              <a:gd name="connsiteY18" fmla="*/ 2145393 h 2730500"/>
              <a:gd name="connsiteX19" fmla="*/ 2267857 w 7728857"/>
              <a:gd name="connsiteY19" fmla="*/ 2313214 h 2730500"/>
              <a:gd name="connsiteX20" fmla="*/ 2476500 w 7728857"/>
              <a:gd name="connsiteY20" fmla="*/ 2490107 h 2730500"/>
              <a:gd name="connsiteX21" fmla="*/ 2771321 w 7728857"/>
              <a:gd name="connsiteY21" fmla="*/ 2657928 h 2730500"/>
              <a:gd name="connsiteX22" fmla="*/ 3002642 w 7728857"/>
              <a:gd name="connsiteY22" fmla="*/ 2730500 h 2730500"/>
              <a:gd name="connsiteX23" fmla="*/ 3261178 w 7728857"/>
              <a:gd name="connsiteY23" fmla="*/ 2703286 h 2730500"/>
              <a:gd name="connsiteX24" fmla="*/ 3465285 w 7728857"/>
              <a:gd name="connsiteY24" fmla="*/ 2648857 h 2730500"/>
              <a:gd name="connsiteX25" fmla="*/ 3637642 w 7728857"/>
              <a:gd name="connsiteY25" fmla="*/ 2585357 h 2730500"/>
              <a:gd name="connsiteX26" fmla="*/ 3773714 w 7728857"/>
              <a:gd name="connsiteY26" fmla="*/ 2503714 h 2730500"/>
              <a:gd name="connsiteX27" fmla="*/ 3891642 w 7728857"/>
              <a:gd name="connsiteY27" fmla="*/ 2317750 h 2730500"/>
              <a:gd name="connsiteX28" fmla="*/ 3946071 w 7728857"/>
              <a:gd name="connsiteY28" fmla="*/ 2276928 h 2730500"/>
              <a:gd name="connsiteX29" fmla="*/ 4100285 w 7728857"/>
              <a:gd name="connsiteY29" fmla="*/ 2263321 h 2730500"/>
              <a:gd name="connsiteX30" fmla="*/ 4494892 w 7728857"/>
              <a:gd name="connsiteY30" fmla="*/ 2263321 h 2730500"/>
              <a:gd name="connsiteX31" fmla="*/ 4789714 w 7728857"/>
              <a:gd name="connsiteY31" fmla="*/ 2267857 h 2730500"/>
              <a:gd name="connsiteX32" fmla="*/ 5039178 w 7728857"/>
              <a:gd name="connsiteY32" fmla="*/ 2258786 h 2730500"/>
              <a:gd name="connsiteX33" fmla="*/ 5234214 w 7728857"/>
              <a:gd name="connsiteY33" fmla="*/ 2263321 h 2730500"/>
              <a:gd name="connsiteX34" fmla="*/ 5692321 w 7728857"/>
              <a:gd name="connsiteY34" fmla="*/ 2245178 h 2730500"/>
              <a:gd name="connsiteX35" fmla="*/ 6145892 w 7728857"/>
              <a:gd name="connsiteY35" fmla="*/ 2267857 h 2730500"/>
              <a:gd name="connsiteX36" fmla="*/ 6309178 w 7728857"/>
              <a:gd name="connsiteY36" fmla="*/ 2299607 h 2730500"/>
              <a:gd name="connsiteX37" fmla="*/ 6535964 w 7728857"/>
              <a:gd name="connsiteY37" fmla="*/ 2335893 h 2730500"/>
              <a:gd name="connsiteX38" fmla="*/ 6735535 w 7728857"/>
              <a:gd name="connsiteY38" fmla="*/ 2326821 h 2730500"/>
              <a:gd name="connsiteX39" fmla="*/ 6785428 w 7728857"/>
              <a:gd name="connsiteY39" fmla="*/ 2335893 h 2730500"/>
              <a:gd name="connsiteX40" fmla="*/ 7107464 w 7728857"/>
              <a:gd name="connsiteY40" fmla="*/ 1891393 h 2730500"/>
              <a:gd name="connsiteX41" fmla="*/ 7184571 w 7728857"/>
              <a:gd name="connsiteY41" fmla="*/ 1741714 h 2730500"/>
              <a:gd name="connsiteX42" fmla="*/ 7243535 w 7728857"/>
              <a:gd name="connsiteY42" fmla="*/ 1524000 h 2730500"/>
              <a:gd name="connsiteX43" fmla="*/ 7270750 w 7728857"/>
              <a:gd name="connsiteY43" fmla="*/ 1351643 h 2730500"/>
              <a:gd name="connsiteX44" fmla="*/ 7307035 w 7728857"/>
              <a:gd name="connsiteY44" fmla="*/ 1233714 h 2730500"/>
              <a:gd name="connsiteX45" fmla="*/ 7547428 w 7728857"/>
              <a:gd name="connsiteY45" fmla="*/ 1088571 h 2730500"/>
              <a:gd name="connsiteX46" fmla="*/ 7701642 w 7728857"/>
              <a:gd name="connsiteY46" fmla="*/ 970643 h 2730500"/>
              <a:gd name="connsiteX47" fmla="*/ 7728857 w 7728857"/>
              <a:gd name="connsiteY47" fmla="*/ 916214 h 2730500"/>
              <a:gd name="connsiteX48" fmla="*/ 7660821 w 7728857"/>
              <a:gd name="connsiteY48" fmla="*/ 902607 h 2730500"/>
              <a:gd name="connsiteX49" fmla="*/ 7570107 w 7728857"/>
              <a:gd name="connsiteY49" fmla="*/ 911678 h 2730500"/>
              <a:gd name="connsiteX50" fmla="*/ 7443107 w 7728857"/>
              <a:gd name="connsiteY50" fmla="*/ 957036 h 2730500"/>
              <a:gd name="connsiteX51" fmla="*/ 7239000 w 7728857"/>
              <a:gd name="connsiteY51" fmla="*/ 1002393 h 2730500"/>
              <a:gd name="connsiteX52" fmla="*/ 7075714 w 7728857"/>
              <a:gd name="connsiteY52" fmla="*/ 1002393 h 2730500"/>
              <a:gd name="connsiteX53" fmla="*/ 6944178 w 7728857"/>
              <a:gd name="connsiteY53" fmla="*/ 975178 h 2730500"/>
              <a:gd name="connsiteX54" fmla="*/ 6826250 w 7728857"/>
              <a:gd name="connsiteY54" fmla="*/ 925286 h 2730500"/>
              <a:gd name="connsiteX55" fmla="*/ 6780892 w 7728857"/>
              <a:gd name="connsiteY55" fmla="*/ 911678 h 2730500"/>
              <a:gd name="connsiteX56" fmla="*/ 6649357 w 7728857"/>
              <a:gd name="connsiteY56" fmla="*/ 870857 h 2730500"/>
              <a:gd name="connsiteX57" fmla="*/ 6513285 w 7728857"/>
              <a:gd name="connsiteY57" fmla="*/ 875393 h 2730500"/>
              <a:gd name="connsiteX58" fmla="*/ 6340928 w 7728857"/>
              <a:gd name="connsiteY58" fmla="*/ 898071 h 2730500"/>
              <a:gd name="connsiteX59" fmla="*/ 6227535 w 7728857"/>
              <a:gd name="connsiteY59" fmla="*/ 893536 h 2730500"/>
              <a:gd name="connsiteX60" fmla="*/ 6086928 w 7728857"/>
              <a:gd name="connsiteY60" fmla="*/ 929821 h 2730500"/>
              <a:gd name="connsiteX61" fmla="*/ 6000750 w 7728857"/>
              <a:gd name="connsiteY61" fmla="*/ 975178 h 2730500"/>
              <a:gd name="connsiteX62" fmla="*/ 5860142 w 7728857"/>
              <a:gd name="connsiteY62" fmla="*/ 984250 h 2730500"/>
              <a:gd name="connsiteX63" fmla="*/ 5601607 w 7728857"/>
              <a:gd name="connsiteY63" fmla="*/ 1016000 h 2730500"/>
              <a:gd name="connsiteX64" fmla="*/ 5383892 w 7728857"/>
              <a:gd name="connsiteY64" fmla="*/ 1056821 h 2730500"/>
              <a:gd name="connsiteX65" fmla="*/ 5157107 w 7728857"/>
              <a:gd name="connsiteY65" fmla="*/ 1088571 h 2730500"/>
              <a:gd name="connsiteX66" fmla="*/ 4771571 w 7728857"/>
              <a:gd name="connsiteY66" fmla="*/ 1138464 h 2730500"/>
              <a:gd name="connsiteX67" fmla="*/ 4708071 w 7728857"/>
              <a:gd name="connsiteY67" fmla="*/ 1138464 h 2730500"/>
              <a:gd name="connsiteX68" fmla="*/ 4372428 w 7728857"/>
              <a:gd name="connsiteY68" fmla="*/ 1170214 h 2730500"/>
              <a:gd name="connsiteX69" fmla="*/ 4118428 w 7728857"/>
              <a:gd name="connsiteY69" fmla="*/ 1165678 h 2730500"/>
              <a:gd name="connsiteX70" fmla="*/ 3873500 w 7728857"/>
              <a:gd name="connsiteY70" fmla="*/ 1111250 h 2730500"/>
              <a:gd name="connsiteX71" fmla="*/ 3673928 w 7728857"/>
              <a:gd name="connsiteY71" fmla="*/ 1061357 h 2730500"/>
              <a:gd name="connsiteX72" fmla="*/ 3410857 w 7728857"/>
              <a:gd name="connsiteY72" fmla="*/ 1016000 h 2730500"/>
              <a:gd name="connsiteX73" fmla="*/ 3161392 w 7728857"/>
              <a:gd name="connsiteY73" fmla="*/ 929821 h 2730500"/>
              <a:gd name="connsiteX74" fmla="*/ 2989035 w 7728857"/>
              <a:gd name="connsiteY74" fmla="*/ 843643 h 2730500"/>
              <a:gd name="connsiteX75" fmla="*/ 2866571 w 7728857"/>
              <a:gd name="connsiteY75" fmla="*/ 766536 h 2730500"/>
              <a:gd name="connsiteX76" fmla="*/ 2657928 w 7728857"/>
              <a:gd name="connsiteY76" fmla="*/ 716643 h 2730500"/>
              <a:gd name="connsiteX77" fmla="*/ 2535464 w 7728857"/>
              <a:gd name="connsiteY77" fmla="*/ 712107 h 2730500"/>
              <a:gd name="connsiteX78" fmla="*/ 2331357 w 7728857"/>
              <a:gd name="connsiteY78" fmla="*/ 603250 h 2730500"/>
              <a:gd name="connsiteX79" fmla="*/ 2186214 w 7728857"/>
              <a:gd name="connsiteY79" fmla="*/ 589643 h 2730500"/>
              <a:gd name="connsiteX80" fmla="*/ 2022928 w 7728857"/>
              <a:gd name="connsiteY80" fmla="*/ 494393 h 2730500"/>
              <a:gd name="connsiteX81" fmla="*/ 1836964 w 7728857"/>
              <a:gd name="connsiteY81" fmla="*/ 376464 h 2730500"/>
              <a:gd name="connsiteX82" fmla="*/ 1664607 w 7728857"/>
              <a:gd name="connsiteY82" fmla="*/ 317500 h 2730500"/>
              <a:gd name="connsiteX83" fmla="*/ 1487714 w 7728857"/>
              <a:gd name="connsiteY83" fmla="*/ 213178 h 2730500"/>
              <a:gd name="connsiteX84" fmla="*/ 1387928 w 7728857"/>
              <a:gd name="connsiteY84" fmla="*/ 176893 h 2730500"/>
              <a:gd name="connsiteX85" fmla="*/ 1270000 w 7728857"/>
              <a:gd name="connsiteY85" fmla="*/ 108857 h 2730500"/>
              <a:gd name="connsiteX86" fmla="*/ 1174750 w 7728857"/>
              <a:gd name="connsiteY86" fmla="*/ 40821 h 2730500"/>
              <a:gd name="connsiteX87" fmla="*/ 1074964 w 7728857"/>
              <a:gd name="connsiteY87" fmla="*/ 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7728857" h="2730500">
                <a:moveTo>
                  <a:pt x="1074964" y="0"/>
                </a:moveTo>
                <a:lnTo>
                  <a:pt x="766535" y="303893"/>
                </a:lnTo>
                <a:lnTo>
                  <a:pt x="648607" y="394607"/>
                </a:lnTo>
                <a:lnTo>
                  <a:pt x="517071" y="498928"/>
                </a:lnTo>
                <a:lnTo>
                  <a:pt x="303892" y="698500"/>
                </a:lnTo>
                <a:lnTo>
                  <a:pt x="0" y="961571"/>
                </a:lnTo>
                <a:lnTo>
                  <a:pt x="113392" y="1043214"/>
                </a:lnTo>
                <a:lnTo>
                  <a:pt x="267607" y="1229178"/>
                </a:lnTo>
                <a:lnTo>
                  <a:pt x="444500" y="1428750"/>
                </a:lnTo>
                <a:lnTo>
                  <a:pt x="612321" y="1560286"/>
                </a:lnTo>
                <a:lnTo>
                  <a:pt x="721178" y="1664607"/>
                </a:lnTo>
                <a:lnTo>
                  <a:pt x="825500" y="1728107"/>
                </a:lnTo>
                <a:lnTo>
                  <a:pt x="1070428" y="1750786"/>
                </a:lnTo>
                <a:cubicBezTo>
                  <a:pt x="1130884" y="1745748"/>
                  <a:pt x="1143063" y="1746250"/>
                  <a:pt x="1106714" y="1746250"/>
                </a:cubicBezTo>
                <a:lnTo>
                  <a:pt x="1211035" y="1750786"/>
                </a:lnTo>
                <a:lnTo>
                  <a:pt x="1365250" y="1805214"/>
                </a:lnTo>
                <a:lnTo>
                  <a:pt x="1669142" y="1968500"/>
                </a:lnTo>
                <a:lnTo>
                  <a:pt x="1945821" y="2104571"/>
                </a:lnTo>
                <a:lnTo>
                  <a:pt x="2086428" y="2145393"/>
                </a:lnTo>
                <a:lnTo>
                  <a:pt x="2267857" y="2313214"/>
                </a:lnTo>
                <a:lnTo>
                  <a:pt x="2476500" y="2490107"/>
                </a:lnTo>
                <a:lnTo>
                  <a:pt x="2771321" y="2657928"/>
                </a:lnTo>
                <a:lnTo>
                  <a:pt x="3002642" y="2730500"/>
                </a:lnTo>
                <a:lnTo>
                  <a:pt x="3261178" y="2703286"/>
                </a:lnTo>
                <a:lnTo>
                  <a:pt x="3465285" y="2648857"/>
                </a:lnTo>
                <a:lnTo>
                  <a:pt x="3637642" y="2585357"/>
                </a:lnTo>
                <a:lnTo>
                  <a:pt x="3773714" y="2503714"/>
                </a:lnTo>
                <a:lnTo>
                  <a:pt x="3891642" y="2317750"/>
                </a:lnTo>
                <a:lnTo>
                  <a:pt x="3946071" y="2276928"/>
                </a:lnTo>
                <a:lnTo>
                  <a:pt x="4100285" y="2263321"/>
                </a:lnTo>
                <a:lnTo>
                  <a:pt x="4494892" y="2263321"/>
                </a:lnTo>
                <a:lnTo>
                  <a:pt x="4789714" y="2267857"/>
                </a:lnTo>
                <a:lnTo>
                  <a:pt x="5039178" y="2258786"/>
                </a:lnTo>
                <a:lnTo>
                  <a:pt x="5234214" y="2263321"/>
                </a:lnTo>
                <a:lnTo>
                  <a:pt x="5692321" y="2245178"/>
                </a:lnTo>
                <a:lnTo>
                  <a:pt x="6145892" y="2267857"/>
                </a:lnTo>
                <a:lnTo>
                  <a:pt x="6309178" y="2299607"/>
                </a:lnTo>
                <a:lnTo>
                  <a:pt x="6535964" y="2335893"/>
                </a:lnTo>
                <a:lnTo>
                  <a:pt x="6735535" y="2326821"/>
                </a:lnTo>
                <a:lnTo>
                  <a:pt x="6785428" y="2335893"/>
                </a:lnTo>
                <a:lnTo>
                  <a:pt x="7107464" y="1891393"/>
                </a:lnTo>
                <a:lnTo>
                  <a:pt x="7184571" y="1741714"/>
                </a:lnTo>
                <a:lnTo>
                  <a:pt x="7243535" y="1524000"/>
                </a:lnTo>
                <a:lnTo>
                  <a:pt x="7270750" y="1351643"/>
                </a:lnTo>
                <a:lnTo>
                  <a:pt x="7307035" y="1233714"/>
                </a:lnTo>
                <a:lnTo>
                  <a:pt x="7547428" y="1088571"/>
                </a:lnTo>
                <a:lnTo>
                  <a:pt x="7701642" y="970643"/>
                </a:lnTo>
                <a:lnTo>
                  <a:pt x="7728857" y="916214"/>
                </a:lnTo>
                <a:lnTo>
                  <a:pt x="7660821" y="902607"/>
                </a:lnTo>
                <a:lnTo>
                  <a:pt x="7570107" y="911678"/>
                </a:lnTo>
                <a:lnTo>
                  <a:pt x="7443107" y="957036"/>
                </a:lnTo>
                <a:lnTo>
                  <a:pt x="7239000" y="1002393"/>
                </a:lnTo>
                <a:lnTo>
                  <a:pt x="7075714" y="1002393"/>
                </a:lnTo>
                <a:lnTo>
                  <a:pt x="6944178" y="975178"/>
                </a:lnTo>
                <a:lnTo>
                  <a:pt x="6826250" y="925286"/>
                </a:lnTo>
                <a:lnTo>
                  <a:pt x="6780892" y="911678"/>
                </a:lnTo>
                <a:lnTo>
                  <a:pt x="6649357" y="870857"/>
                </a:lnTo>
                <a:lnTo>
                  <a:pt x="6513285" y="875393"/>
                </a:lnTo>
                <a:lnTo>
                  <a:pt x="6340928" y="898071"/>
                </a:lnTo>
                <a:lnTo>
                  <a:pt x="6227535" y="893536"/>
                </a:lnTo>
                <a:lnTo>
                  <a:pt x="6086928" y="929821"/>
                </a:lnTo>
                <a:lnTo>
                  <a:pt x="6000750" y="975178"/>
                </a:lnTo>
                <a:lnTo>
                  <a:pt x="5860142" y="984250"/>
                </a:lnTo>
                <a:lnTo>
                  <a:pt x="5601607" y="1016000"/>
                </a:lnTo>
                <a:lnTo>
                  <a:pt x="5383892" y="1056821"/>
                </a:lnTo>
                <a:lnTo>
                  <a:pt x="5157107" y="1088571"/>
                </a:lnTo>
                <a:lnTo>
                  <a:pt x="4771571" y="1138464"/>
                </a:lnTo>
                <a:lnTo>
                  <a:pt x="4708071" y="1138464"/>
                </a:lnTo>
                <a:lnTo>
                  <a:pt x="4372428" y="1170214"/>
                </a:lnTo>
                <a:lnTo>
                  <a:pt x="4118428" y="1165678"/>
                </a:lnTo>
                <a:lnTo>
                  <a:pt x="3873500" y="1111250"/>
                </a:lnTo>
                <a:lnTo>
                  <a:pt x="3673928" y="1061357"/>
                </a:lnTo>
                <a:lnTo>
                  <a:pt x="3410857" y="1016000"/>
                </a:lnTo>
                <a:lnTo>
                  <a:pt x="3161392" y="929821"/>
                </a:lnTo>
                <a:lnTo>
                  <a:pt x="2989035" y="843643"/>
                </a:lnTo>
                <a:lnTo>
                  <a:pt x="2866571" y="766536"/>
                </a:lnTo>
                <a:lnTo>
                  <a:pt x="2657928" y="716643"/>
                </a:lnTo>
                <a:lnTo>
                  <a:pt x="2535464" y="712107"/>
                </a:lnTo>
                <a:lnTo>
                  <a:pt x="2331357" y="603250"/>
                </a:lnTo>
                <a:lnTo>
                  <a:pt x="2186214" y="589643"/>
                </a:lnTo>
                <a:lnTo>
                  <a:pt x="2022928" y="494393"/>
                </a:lnTo>
                <a:lnTo>
                  <a:pt x="1836964" y="376464"/>
                </a:lnTo>
                <a:lnTo>
                  <a:pt x="1664607" y="317500"/>
                </a:lnTo>
                <a:lnTo>
                  <a:pt x="1487714" y="213178"/>
                </a:lnTo>
                <a:lnTo>
                  <a:pt x="1387928" y="176893"/>
                </a:lnTo>
                <a:lnTo>
                  <a:pt x="1270000" y="108857"/>
                </a:lnTo>
                <a:lnTo>
                  <a:pt x="1174750" y="40821"/>
                </a:lnTo>
                <a:lnTo>
                  <a:pt x="1074964" y="0"/>
                </a:lnTo>
                <a:close/>
              </a:path>
            </a:pathLst>
          </a:custGeom>
          <a:solidFill>
            <a:schemeClr val="accent3">
              <a:lumMod val="75000"/>
              <a:alpha val="20000"/>
            </a:schemeClr>
          </a:solidFill>
          <a:ln>
            <a:solidFill>
              <a:srgbClr val="4A452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Forma libre 5"/>
          <p:cNvSpPr/>
          <p:nvPr/>
        </p:nvSpPr>
        <p:spPr>
          <a:xfrm>
            <a:off x="6819176" y="1873948"/>
            <a:ext cx="2268458" cy="3859553"/>
          </a:xfrm>
          <a:custGeom>
            <a:avLst/>
            <a:gdLst>
              <a:gd name="connsiteX0" fmla="*/ 2268458 w 2268458"/>
              <a:gd name="connsiteY0" fmla="*/ 1016937 h 3856079"/>
              <a:gd name="connsiteX1" fmla="*/ 349702 w 2268458"/>
              <a:gd name="connsiteY1" fmla="*/ 3856079 h 3856079"/>
              <a:gd name="connsiteX2" fmla="*/ 0 w 2268458"/>
              <a:gd name="connsiteY2" fmla="*/ 2862149 h 3856079"/>
              <a:gd name="connsiteX3" fmla="*/ 289884 w 2268458"/>
              <a:gd name="connsiteY3" fmla="*/ 2448012 h 3856079"/>
              <a:gd name="connsiteX4" fmla="*/ 400316 w 2268458"/>
              <a:gd name="connsiteY4" fmla="*/ 2240943 h 3856079"/>
              <a:gd name="connsiteX5" fmla="*/ 450931 w 2268458"/>
              <a:gd name="connsiteY5" fmla="*/ 2056882 h 3856079"/>
              <a:gd name="connsiteX6" fmla="*/ 478539 w 2268458"/>
              <a:gd name="connsiteY6" fmla="*/ 1849813 h 3856079"/>
              <a:gd name="connsiteX7" fmla="*/ 529154 w 2268458"/>
              <a:gd name="connsiteY7" fmla="*/ 1753181 h 3856079"/>
              <a:gd name="connsiteX8" fmla="*/ 644187 w 2268458"/>
              <a:gd name="connsiteY8" fmla="*/ 1688760 h 3856079"/>
              <a:gd name="connsiteX9" fmla="*/ 832842 w 2268458"/>
              <a:gd name="connsiteY9" fmla="*/ 1564519 h 3856079"/>
              <a:gd name="connsiteX10" fmla="*/ 934071 w 2268458"/>
              <a:gd name="connsiteY10" fmla="*/ 1426473 h 3856079"/>
              <a:gd name="connsiteX11" fmla="*/ 1007692 w 2268458"/>
              <a:gd name="connsiteY11" fmla="*/ 1481691 h 3856079"/>
              <a:gd name="connsiteX12" fmla="*/ 1076712 w 2268458"/>
              <a:gd name="connsiteY12" fmla="*/ 1518504 h 3856079"/>
              <a:gd name="connsiteX13" fmla="*/ 1177942 w 2268458"/>
              <a:gd name="connsiteY13" fmla="*/ 1486293 h 3856079"/>
              <a:gd name="connsiteX14" fmla="*/ 1246962 w 2268458"/>
              <a:gd name="connsiteY14" fmla="*/ 1403465 h 3856079"/>
              <a:gd name="connsiteX15" fmla="*/ 1495434 w 2268458"/>
              <a:gd name="connsiteY15" fmla="*/ 961719 h 3856079"/>
              <a:gd name="connsiteX16" fmla="*/ 1651879 w 2268458"/>
              <a:gd name="connsiteY16" fmla="*/ 671823 h 3856079"/>
              <a:gd name="connsiteX17" fmla="*/ 1780716 w 2268458"/>
              <a:gd name="connsiteY17" fmla="*/ 492363 h 3856079"/>
              <a:gd name="connsiteX18" fmla="*/ 1799122 w 2268458"/>
              <a:gd name="connsiteY18" fmla="*/ 409536 h 3856079"/>
              <a:gd name="connsiteX19" fmla="*/ 1780716 w 2268458"/>
              <a:gd name="connsiteY19" fmla="*/ 322107 h 3856079"/>
              <a:gd name="connsiteX20" fmla="*/ 1762311 w 2268458"/>
              <a:gd name="connsiteY20" fmla="*/ 243881 h 3856079"/>
              <a:gd name="connsiteX21" fmla="*/ 1762311 w 2268458"/>
              <a:gd name="connsiteY21" fmla="*/ 243881 h 3856079"/>
              <a:gd name="connsiteX22" fmla="*/ 1789919 w 2268458"/>
              <a:gd name="connsiteY22" fmla="*/ 147249 h 3856079"/>
              <a:gd name="connsiteX23" fmla="*/ 1789919 w 2268458"/>
              <a:gd name="connsiteY23" fmla="*/ 23007 h 3856079"/>
              <a:gd name="connsiteX24" fmla="*/ 1826730 w 2268458"/>
              <a:gd name="connsiteY24" fmla="*/ 0 h 3856079"/>
              <a:gd name="connsiteX25" fmla="*/ 1895750 w 2268458"/>
              <a:gd name="connsiteY25" fmla="*/ 13804 h 3856079"/>
              <a:gd name="connsiteX26" fmla="*/ 1895750 w 2268458"/>
              <a:gd name="connsiteY26" fmla="*/ 13804 h 3856079"/>
              <a:gd name="connsiteX27" fmla="*/ 2268458 w 2268458"/>
              <a:gd name="connsiteY27" fmla="*/ 1016937 h 3856079"/>
              <a:gd name="connsiteX0" fmla="*/ 2268458 w 2268458"/>
              <a:gd name="connsiteY0" fmla="*/ 1016937 h 3856079"/>
              <a:gd name="connsiteX1" fmla="*/ 349702 w 2268458"/>
              <a:gd name="connsiteY1" fmla="*/ 3856079 h 3856079"/>
              <a:gd name="connsiteX2" fmla="*/ 0 w 2268458"/>
              <a:gd name="connsiteY2" fmla="*/ 2862149 h 3856079"/>
              <a:gd name="connsiteX3" fmla="*/ 289884 w 2268458"/>
              <a:gd name="connsiteY3" fmla="*/ 2448012 h 3856079"/>
              <a:gd name="connsiteX4" fmla="*/ 400316 w 2268458"/>
              <a:gd name="connsiteY4" fmla="*/ 2240943 h 3856079"/>
              <a:gd name="connsiteX5" fmla="*/ 450931 w 2268458"/>
              <a:gd name="connsiteY5" fmla="*/ 2056882 h 3856079"/>
              <a:gd name="connsiteX6" fmla="*/ 478539 w 2268458"/>
              <a:gd name="connsiteY6" fmla="*/ 1849813 h 3856079"/>
              <a:gd name="connsiteX7" fmla="*/ 529154 w 2268458"/>
              <a:gd name="connsiteY7" fmla="*/ 1753181 h 3856079"/>
              <a:gd name="connsiteX8" fmla="*/ 644187 w 2268458"/>
              <a:gd name="connsiteY8" fmla="*/ 1688760 h 3856079"/>
              <a:gd name="connsiteX9" fmla="*/ 832842 w 2268458"/>
              <a:gd name="connsiteY9" fmla="*/ 1564519 h 3856079"/>
              <a:gd name="connsiteX10" fmla="*/ 934071 w 2268458"/>
              <a:gd name="connsiteY10" fmla="*/ 1426473 h 3856079"/>
              <a:gd name="connsiteX11" fmla="*/ 1007692 w 2268458"/>
              <a:gd name="connsiteY11" fmla="*/ 1481691 h 3856079"/>
              <a:gd name="connsiteX12" fmla="*/ 1076712 w 2268458"/>
              <a:gd name="connsiteY12" fmla="*/ 1518504 h 3856079"/>
              <a:gd name="connsiteX13" fmla="*/ 1177942 w 2268458"/>
              <a:gd name="connsiteY13" fmla="*/ 1486293 h 3856079"/>
              <a:gd name="connsiteX14" fmla="*/ 1246962 w 2268458"/>
              <a:gd name="connsiteY14" fmla="*/ 1403465 h 3856079"/>
              <a:gd name="connsiteX15" fmla="*/ 1495434 w 2268458"/>
              <a:gd name="connsiteY15" fmla="*/ 961719 h 3856079"/>
              <a:gd name="connsiteX16" fmla="*/ 1651879 w 2268458"/>
              <a:gd name="connsiteY16" fmla="*/ 671823 h 3856079"/>
              <a:gd name="connsiteX17" fmla="*/ 1780716 w 2268458"/>
              <a:gd name="connsiteY17" fmla="*/ 492363 h 3856079"/>
              <a:gd name="connsiteX18" fmla="*/ 1799122 w 2268458"/>
              <a:gd name="connsiteY18" fmla="*/ 409536 h 3856079"/>
              <a:gd name="connsiteX19" fmla="*/ 1780716 w 2268458"/>
              <a:gd name="connsiteY19" fmla="*/ 322107 h 3856079"/>
              <a:gd name="connsiteX20" fmla="*/ 1762311 w 2268458"/>
              <a:gd name="connsiteY20" fmla="*/ 243881 h 3856079"/>
              <a:gd name="connsiteX21" fmla="*/ 1762311 w 2268458"/>
              <a:gd name="connsiteY21" fmla="*/ 243881 h 3856079"/>
              <a:gd name="connsiteX22" fmla="*/ 1789919 w 2268458"/>
              <a:gd name="connsiteY22" fmla="*/ 147249 h 3856079"/>
              <a:gd name="connsiteX23" fmla="*/ 1789919 w 2268458"/>
              <a:gd name="connsiteY23" fmla="*/ 23007 h 3856079"/>
              <a:gd name="connsiteX24" fmla="*/ 1826730 w 2268458"/>
              <a:gd name="connsiteY24" fmla="*/ 0 h 3856079"/>
              <a:gd name="connsiteX25" fmla="*/ 1895750 w 2268458"/>
              <a:gd name="connsiteY25" fmla="*/ 13804 h 3856079"/>
              <a:gd name="connsiteX26" fmla="*/ 1895750 w 2268458"/>
              <a:gd name="connsiteY26" fmla="*/ 13804 h 3856079"/>
              <a:gd name="connsiteX27" fmla="*/ 2268458 w 2268458"/>
              <a:gd name="connsiteY27" fmla="*/ 1016937 h 3856079"/>
              <a:gd name="connsiteX0" fmla="*/ 2268458 w 2268458"/>
              <a:gd name="connsiteY0" fmla="*/ 1016937 h 3856079"/>
              <a:gd name="connsiteX1" fmla="*/ 349702 w 2268458"/>
              <a:gd name="connsiteY1" fmla="*/ 3856079 h 3856079"/>
              <a:gd name="connsiteX2" fmla="*/ 0 w 2268458"/>
              <a:gd name="connsiteY2" fmla="*/ 2862149 h 3856079"/>
              <a:gd name="connsiteX3" fmla="*/ 289884 w 2268458"/>
              <a:gd name="connsiteY3" fmla="*/ 2448012 h 3856079"/>
              <a:gd name="connsiteX4" fmla="*/ 400316 w 2268458"/>
              <a:gd name="connsiteY4" fmla="*/ 2240943 h 3856079"/>
              <a:gd name="connsiteX5" fmla="*/ 450931 w 2268458"/>
              <a:gd name="connsiteY5" fmla="*/ 2056882 h 3856079"/>
              <a:gd name="connsiteX6" fmla="*/ 478539 w 2268458"/>
              <a:gd name="connsiteY6" fmla="*/ 1849813 h 3856079"/>
              <a:gd name="connsiteX7" fmla="*/ 529154 w 2268458"/>
              <a:gd name="connsiteY7" fmla="*/ 1753181 h 3856079"/>
              <a:gd name="connsiteX8" fmla="*/ 644187 w 2268458"/>
              <a:gd name="connsiteY8" fmla="*/ 1688760 h 3856079"/>
              <a:gd name="connsiteX9" fmla="*/ 832842 w 2268458"/>
              <a:gd name="connsiteY9" fmla="*/ 1564519 h 3856079"/>
              <a:gd name="connsiteX10" fmla="*/ 934071 w 2268458"/>
              <a:gd name="connsiteY10" fmla="*/ 1426473 h 3856079"/>
              <a:gd name="connsiteX11" fmla="*/ 1007692 w 2268458"/>
              <a:gd name="connsiteY11" fmla="*/ 1481691 h 3856079"/>
              <a:gd name="connsiteX12" fmla="*/ 1076712 w 2268458"/>
              <a:gd name="connsiteY12" fmla="*/ 1518504 h 3856079"/>
              <a:gd name="connsiteX13" fmla="*/ 1177942 w 2268458"/>
              <a:gd name="connsiteY13" fmla="*/ 1486293 h 3856079"/>
              <a:gd name="connsiteX14" fmla="*/ 1246962 w 2268458"/>
              <a:gd name="connsiteY14" fmla="*/ 1403465 h 3856079"/>
              <a:gd name="connsiteX15" fmla="*/ 1495434 w 2268458"/>
              <a:gd name="connsiteY15" fmla="*/ 961719 h 3856079"/>
              <a:gd name="connsiteX16" fmla="*/ 1651879 w 2268458"/>
              <a:gd name="connsiteY16" fmla="*/ 671823 h 3856079"/>
              <a:gd name="connsiteX17" fmla="*/ 1780716 w 2268458"/>
              <a:gd name="connsiteY17" fmla="*/ 492363 h 3856079"/>
              <a:gd name="connsiteX18" fmla="*/ 1799122 w 2268458"/>
              <a:gd name="connsiteY18" fmla="*/ 409536 h 3856079"/>
              <a:gd name="connsiteX19" fmla="*/ 1780716 w 2268458"/>
              <a:gd name="connsiteY19" fmla="*/ 322107 h 3856079"/>
              <a:gd name="connsiteX20" fmla="*/ 1762311 w 2268458"/>
              <a:gd name="connsiteY20" fmla="*/ 243881 h 3856079"/>
              <a:gd name="connsiteX21" fmla="*/ 1762311 w 2268458"/>
              <a:gd name="connsiteY21" fmla="*/ 243881 h 3856079"/>
              <a:gd name="connsiteX22" fmla="*/ 1789919 w 2268458"/>
              <a:gd name="connsiteY22" fmla="*/ 147249 h 3856079"/>
              <a:gd name="connsiteX23" fmla="*/ 1789919 w 2268458"/>
              <a:gd name="connsiteY23" fmla="*/ 23007 h 3856079"/>
              <a:gd name="connsiteX24" fmla="*/ 1826730 w 2268458"/>
              <a:gd name="connsiteY24" fmla="*/ 0 h 3856079"/>
              <a:gd name="connsiteX25" fmla="*/ 1895750 w 2268458"/>
              <a:gd name="connsiteY25" fmla="*/ 13804 h 3856079"/>
              <a:gd name="connsiteX26" fmla="*/ 1895750 w 2268458"/>
              <a:gd name="connsiteY26" fmla="*/ 13804 h 3856079"/>
              <a:gd name="connsiteX27" fmla="*/ 2268458 w 2268458"/>
              <a:gd name="connsiteY27" fmla="*/ 1016937 h 3856079"/>
              <a:gd name="connsiteX0" fmla="*/ 2268458 w 2268458"/>
              <a:gd name="connsiteY0" fmla="*/ 1016937 h 3856079"/>
              <a:gd name="connsiteX1" fmla="*/ 349702 w 2268458"/>
              <a:gd name="connsiteY1" fmla="*/ 3856079 h 3856079"/>
              <a:gd name="connsiteX2" fmla="*/ 0 w 2268458"/>
              <a:gd name="connsiteY2" fmla="*/ 2862149 h 3856079"/>
              <a:gd name="connsiteX3" fmla="*/ 289884 w 2268458"/>
              <a:gd name="connsiteY3" fmla="*/ 2448012 h 3856079"/>
              <a:gd name="connsiteX4" fmla="*/ 400316 w 2268458"/>
              <a:gd name="connsiteY4" fmla="*/ 2240943 h 3856079"/>
              <a:gd name="connsiteX5" fmla="*/ 450931 w 2268458"/>
              <a:gd name="connsiteY5" fmla="*/ 2056882 h 3856079"/>
              <a:gd name="connsiteX6" fmla="*/ 478539 w 2268458"/>
              <a:gd name="connsiteY6" fmla="*/ 1849813 h 3856079"/>
              <a:gd name="connsiteX7" fmla="*/ 529154 w 2268458"/>
              <a:gd name="connsiteY7" fmla="*/ 1753181 h 3856079"/>
              <a:gd name="connsiteX8" fmla="*/ 644187 w 2268458"/>
              <a:gd name="connsiteY8" fmla="*/ 1688760 h 3856079"/>
              <a:gd name="connsiteX9" fmla="*/ 832842 w 2268458"/>
              <a:gd name="connsiteY9" fmla="*/ 1564519 h 3856079"/>
              <a:gd name="connsiteX10" fmla="*/ 934071 w 2268458"/>
              <a:gd name="connsiteY10" fmla="*/ 1426473 h 3856079"/>
              <a:gd name="connsiteX11" fmla="*/ 1007692 w 2268458"/>
              <a:gd name="connsiteY11" fmla="*/ 1481691 h 3856079"/>
              <a:gd name="connsiteX12" fmla="*/ 1076712 w 2268458"/>
              <a:gd name="connsiteY12" fmla="*/ 1518504 h 3856079"/>
              <a:gd name="connsiteX13" fmla="*/ 1177942 w 2268458"/>
              <a:gd name="connsiteY13" fmla="*/ 1486293 h 3856079"/>
              <a:gd name="connsiteX14" fmla="*/ 1246962 w 2268458"/>
              <a:gd name="connsiteY14" fmla="*/ 1403465 h 3856079"/>
              <a:gd name="connsiteX15" fmla="*/ 1495434 w 2268458"/>
              <a:gd name="connsiteY15" fmla="*/ 961719 h 3856079"/>
              <a:gd name="connsiteX16" fmla="*/ 1651879 w 2268458"/>
              <a:gd name="connsiteY16" fmla="*/ 671823 h 3856079"/>
              <a:gd name="connsiteX17" fmla="*/ 1780716 w 2268458"/>
              <a:gd name="connsiteY17" fmla="*/ 492363 h 3856079"/>
              <a:gd name="connsiteX18" fmla="*/ 1799122 w 2268458"/>
              <a:gd name="connsiteY18" fmla="*/ 409536 h 3856079"/>
              <a:gd name="connsiteX19" fmla="*/ 1780716 w 2268458"/>
              <a:gd name="connsiteY19" fmla="*/ 322107 h 3856079"/>
              <a:gd name="connsiteX20" fmla="*/ 1762311 w 2268458"/>
              <a:gd name="connsiteY20" fmla="*/ 243881 h 3856079"/>
              <a:gd name="connsiteX21" fmla="*/ 1762311 w 2268458"/>
              <a:gd name="connsiteY21" fmla="*/ 243881 h 3856079"/>
              <a:gd name="connsiteX22" fmla="*/ 1789919 w 2268458"/>
              <a:gd name="connsiteY22" fmla="*/ 147249 h 3856079"/>
              <a:gd name="connsiteX23" fmla="*/ 1789919 w 2268458"/>
              <a:gd name="connsiteY23" fmla="*/ 23007 h 3856079"/>
              <a:gd name="connsiteX24" fmla="*/ 1826730 w 2268458"/>
              <a:gd name="connsiteY24" fmla="*/ 0 h 3856079"/>
              <a:gd name="connsiteX25" fmla="*/ 1895750 w 2268458"/>
              <a:gd name="connsiteY25" fmla="*/ 13804 h 3856079"/>
              <a:gd name="connsiteX26" fmla="*/ 1895750 w 2268458"/>
              <a:gd name="connsiteY26" fmla="*/ 13804 h 3856079"/>
              <a:gd name="connsiteX27" fmla="*/ 2268458 w 2268458"/>
              <a:gd name="connsiteY27" fmla="*/ 1016937 h 3856079"/>
              <a:gd name="connsiteX0" fmla="*/ 2268458 w 2268458"/>
              <a:gd name="connsiteY0" fmla="*/ 1016937 h 3856079"/>
              <a:gd name="connsiteX1" fmla="*/ 349702 w 2268458"/>
              <a:gd name="connsiteY1" fmla="*/ 3856079 h 3856079"/>
              <a:gd name="connsiteX2" fmla="*/ 0 w 2268458"/>
              <a:gd name="connsiteY2" fmla="*/ 2862149 h 3856079"/>
              <a:gd name="connsiteX3" fmla="*/ 289884 w 2268458"/>
              <a:gd name="connsiteY3" fmla="*/ 2448012 h 3856079"/>
              <a:gd name="connsiteX4" fmla="*/ 400316 w 2268458"/>
              <a:gd name="connsiteY4" fmla="*/ 2240943 h 3856079"/>
              <a:gd name="connsiteX5" fmla="*/ 450931 w 2268458"/>
              <a:gd name="connsiteY5" fmla="*/ 2056882 h 3856079"/>
              <a:gd name="connsiteX6" fmla="*/ 478539 w 2268458"/>
              <a:gd name="connsiteY6" fmla="*/ 1849813 h 3856079"/>
              <a:gd name="connsiteX7" fmla="*/ 529154 w 2268458"/>
              <a:gd name="connsiteY7" fmla="*/ 1753181 h 3856079"/>
              <a:gd name="connsiteX8" fmla="*/ 644187 w 2268458"/>
              <a:gd name="connsiteY8" fmla="*/ 1688760 h 3856079"/>
              <a:gd name="connsiteX9" fmla="*/ 832842 w 2268458"/>
              <a:gd name="connsiteY9" fmla="*/ 1564519 h 3856079"/>
              <a:gd name="connsiteX10" fmla="*/ 934071 w 2268458"/>
              <a:gd name="connsiteY10" fmla="*/ 1426473 h 3856079"/>
              <a:gd name="connsiteX11" fmla="*/ 1007692 w 2268458"/>
              <a:gd name="connsiteY11" fmla="*/ 1481691 h 3856079"/>
              <a:gd name="connsiteX12" fmla="*/ 1076712 w 2268458"/>
              <a:gd name="connsiteY12" fmla="*/ 1518504 h 3856079"/>
              <a:gd name="connsiteX13" fmla="*/ 1177942 w 2268458"/>
              <a:gd name="connsiteY13" fmla="*/ 1486293 h 3856079"/>
              <a:gd name="connsiteX14" fmla="*/ 1246962 w 2268458"/>
              <a:gd name="connsiteY14" fmla="*/ 1403465 h 3856079"/>
              <a:gd name="connsiteX15" fmla="*/ 1495434 w 2268458"/>
              <a:gd name="connsiteY15" fmla="*/ 961719 h 3856079"/>
              <a:gd name="connsiteX16" fmla="*/ 1651879 w 2268458"/>
              <a:gd name="connsiteY16" fmla="*/ 671823 h 3856079"/>
              <a:gd name="connsiteX17" fmla="*/ 1780716 w 2268458"/>
              <a:gd name="connsiteY17" fmla="*/ 492363 h 3856079"/>
              <a:gd name="connsiteX18" fmla="*/ 1799122 w 2268458"/>
              <a:gd name="connsiteY18" fmla="*/ 409536 h 3856079"/>
              <a:gd name="connsiteX19" fmla="*/ 1780716 w 2268458"/>
              <a:gd name="connsiteY19" fmla="*/ 322107 h 3856079"/>
              <a:gd name="connsiteX20" fmla="*/ 1762311 w 2268458"/>
              <a:gd name="connsiteY20" fmla="*/ 243881 h 3856079"/>
              <a:gd name="connsiteX21" fmla="*/ 1762311 w 2268458"/>
              <a:gd name="connsiteY21" fmla="*/ 243881 h 3856079"/>
              <a:gd name="connsiteX22" fmla="*/ 1789919 w 2268458"/>
              <a:gd name="connsiteY22" fmla="*/ 147249 h 3856079"/>
              <a:gd name="connsiteX23" fmla="*/ 1789919 w 2268458"/>
              <a:gd name="connsiteY23" fmla="*/ 23007 h 3856079"/>
              <a:gd name="connsiteX24" fmla="*/ 1826730 w 2268458"/>
              <a:gd name="connsiteY24" fmla="*/ 0 h 3856079"/>
              <a:gd name="connsiteX25" fmla="*/ 1895750 w 2268458"/>
              <a:gd name="connsiteY25" fmla="*/ 13804 h 3856079"/>
              <a:gd name="connsiteX26" fmla="*/ 1895750 w 2268458"/>
              <a:gd name="connsiteY26" fmla="*/ 13804 h 3856079"/>
              <a:gd name="connsiteX27" fmla="*/ 2268458 w 2268458"/>
              <a:gd name="connsiteY27" fmla="*/ 1016937 h 3856079"/>
              <a:gd name="connsiteX0" fmla="*/ 2268458 w 2268458"/>
              <a:gd name="connsiteY0" fmla="*/ 1016937 h 3856079"/>
              <a:gd name="connsiteX1" fmla="*/ 349702 w 2268458"/>
              <a:gd name="connsiteY1" fmla="*/ 3856079 h 3856079"/>
              <a:gd name="connsiteX2" fmla="*/ 0 w 2268458"/>
              <a:gd name="connsiteY2" fmla="*/ 2862149 h 3856079"/>
              <a:gd name="connsiteX3" fmla="*/ 289884 w 2268458"/>
              <a:gd name="connsiteY3" fmla="*/ 2448012 h 3856079"/>
              <a:gd name="connsiteX4" fmla="*/ 400316 w 2268458"/>
              <a:gd name="connsiteY4" fmla="*/ 2240943 h 3856079"/>
              <a:gd name="connsiteX5" fmla="*/ 450931 w 2268458"/>
              <a:gd name="connsiteY5" fmla="*/ 2056882 h 3856079"/>
              <a:gd name="connsiteX6" fmla="*/ 478539 w 2268458"/>
              <a:gd name="connsiteY6" fmla="*/ 1849813 h 3856079"/>
              <a:gd name="connsiteX7" fmla="*/ 529154 w 2268458"/>
              <a:gd name="connsiteY7" fmla="*/ 1753181 h 3856079"/>
              <a:gd name="connsiteX8" fmla="*/ 644187 w 2268458"/>
              <a:gd name="connsiteY8" fmla="*/ 1688760 h 3856079"/>
              <a:gd name="connsiteX9" fmla="*/ 832842 w 2268458"/>
              <a:gd name="connsiteY9" fmla="*/ 1564519 h 3856079"/>
              <a:gd name="connsiteX10" fmla="*/ 934071 w 2268458"/>
              <a:gd name="connsiteY10" fmla="*/ 1426473 h 3856079"/>
              <a:gd name="connsiteX11" fmla="*/ 1007692 w 2268458"/>
              <a:gd name="connsiteY11" fmla="*/ 1481691 h 3856079"/>
              <a:gd name="connsiteX12" fmla="*/ 1076712 w 2268458"/>
              <a:gd name="connsiteY12" fmla="*/ 1518504 h 3856079"/>
              <a:gd name="connsiteX13" fmla="*/ 1177942 w 2268458"/>
              <a:gd name="connsiteY13" fmla="*/ 1486293 h 3856079"/>
              <a:gd name="connsiteX14" fmla="*/ 1246962 w 2268458"/>
              <a:gd name="connsiteY14" fmla="*/ 1403465 h 3856079"/>
              <a:gd name="connsiteX15" fmla="*/ 1495434 w 2268458"/>
              <a:gd name="connsiteY15" fmla="*/ 961719 h 3856079"/>
              <a:gd name="connsiteX16" fmla="*/ 1651879 w 2268458"/>
              <a:gd name="connsiteY16" fmla="*/ 671823 h 3856079"/>
              <a:gd name="connsiteX17" fmla="*/ 1780716 w 2268458"/>
              <a:gd name="connsiteY17" fmla="*/ 492363 h 3856079"/>
              <a:gd name="connsiteX18" fmla="*/ 1799122 w 2268458"/>
              <a:gd name="connsiteY18" fmla="*/ 409536 h 3856079"/>
              <a:gd name="connsiteX19" fmla="*/ 1780716 w 2268458"/>
              <a:gd name="connsiteY19" fmla="*/ 322107 h 3856079"/>
              <a:gd name="connsiteX20" fmla="*/ 1762311 w 2268458"/>
              <a:gd name="connsiteY20" fmla="*/ 243881 h 3856079"/>
              <a:gd name="connsiteX21" fmla="*/ 1762311 w 2268458"/>
              <a:gd name="connsiteY21" fmla="*/ 243881 h 3856079"/>
              <a:gd name="connsiteX22" fmla="*/ 1789919 w 2268458"/>
              <a:gd name="connsiteY22" fmla="*/ 147249 h 3856079"/>
              <a:gd name="connsiteX23" fmla="*/ 1789919 w 2268458"/>
              <a:gd name="connsiteY23" fmla="*/ 23007 h 3856079"/>
              <a:gd name="connsiteX24" fmla="*/ 1826730 w 2268458"/>
              <a:gd name="connsiteY24" fmla="*/ 0 h 3856079"/>
              <a:gd name="connsiteX25" fmla="*/ 1895750 w 2268458"/>
              <a:gd name="connsiteY25" fmla="*/ 13804 h 3856079"/>
              <a:gd name="connsiteX26" fmla="*/ 1895750 w 2268458"/>
              <a:gd name="connsiteY26" fmla="*/ 13804 h 3856079"/>
              <a:gd name="connsiteX27" fmla="*/ 2268458 w 2268458"/>
              <a:gd name="connsiteY27" fmla="*/ 1016937 h 3856079"/>
              <a:gd name="connsiteX0" fmla="*/ 2268458 w 2268458"/>
              <a:gd name="connsiteY0" fmla="*/ 1016937 h 3856079"/>
              <a:gd name="connsiteX1" fmla="*/ 349702 w 2268458"/>
              <a:gd name="connsiteY1" fmla="*/ 3856079 h 3856079"/>
              <a:gd name="connsiteX2" fmla="*/ 0 w 2268458"/>
              <a:gd name="connsiteY2" fmla="*/ 2862149 h 3856079"/>
              <a:gd name="connsiteX3" fmla="*/ 289884 w 2268458"/>
              <a:gd name="connsiteY3" fmla="*/ 2448012 h 3856079"/>
              <a:gd name="connsiteX4" fmla="*/ 400316 w 2268458"/>
              <a:gd name="connsiteY4" fmla="*/ 2240943 h 3856079"/>
              <a:gd name="connsiteX5" fmla="*/ 450931 w 2268458"/>
              <a:gd name="connsiteY5" fmla="*/ 2056882 h 3856079"/>
              <a:gd name="connsiteX6" fmla="*/ 478539 w 2268458"/>
              <a:gd name="connsiteY6" fmla="*/ 1849813 h 3856079"/>
              <a:gd name="connsiteX7" fmla="*/ 529154 w 2268458"/>
              <a:gd name="connsiteY7" fmla="*/ 1753181 h 3856079"/>
              <a:gd name="connsiteX8" fmla="*/ 644187 w 2268458"/>
              <a:gd name="connsiteY8" fmla="*/ 1688760 h 3856079"/>
              <a:gd name="connsiteX9" fmla="*/ 832842 w 2268458"/>
              <a:gd name="connsiteY9" fmla="*/ 1564519 h 3856079"/>
              <a:gd name="connsiteX10" fmla="*/ 934071 w 2268458"/>
              <a:gd name="connsiteY10" fmla="*/ 1426473 h 3856079"/>
              <a:gd name="connsiteX11" fmla="*/ 1007692 w 2268458"/>
              <a:gd name="connsiteY11" fmla="*/ 1481691 h 3856079"/>
              <a:gd name="connsiteX12" fmla="*/ 1076712 w 2268458"/>
              <a:gd name="connsiteY12" fmla="*/ 1518504 h 3856079"/>
              <a:gd name="connsiteX13" fmla="*/ 1177942 w 2268458"/>
              <a:gd name="connsiteY13" fmla="*/ 1486293 h 3856079"/>
              <a:gd name="connsiteX14" fmla="*/ 1246962 w 2268458"/>
              <a:gd name="connsiteY14" fmla="*/ 1403465 h 3856079"/>
              <a:gd name="connsiteX15" fmla="*/ 1495434 w 2268458"/>
              <a:gd name="connsiteY15" fmla="*/ 961719 h 3856079"/>
              <a:gd name="connsiteX16" fmla="*/ 1651879 w 2268458"/>
              <a:gd name="connsiteY16" fmla="*/ 671823 h 3856079"/>
              <a:gd name="connsiteX17" fmla="*/ 1780716 w 2268458"/>
              <a:gd name="connsiteY17" fmla="*/ 492363 h 3856079"/>
              <a:gd name="connsiteX18" fmla="*/ 1799122 w 2268458"/>
              <a:gd name="connsiteY18" fmla="*/ 409536 h 3856079"/>
              <a:gd name="connsiteX19" fmla="*/ 1780716 w 2268458"/>
              <a:gd name="connsiteY19" fmla="*/ 322107 h 3856079"/>
              <a:gd name="connsiteX20" fmla="*/ 1762311 w 2268458"/>
              <a:gd name="connsiteY20" fmla="*/ 243881 h 3856079"/>
              <a:gd name="connsiteX21" fmla="*/ 1762311 w 2268458"/>
              <a:gd name="connsiteY21" fmla="*/ 243881 h 3856079"/>
              <a:gd name="connsiteX22" fmla="*/ 1789919 w 2268458"/>
              <a:gd name="connsiteY22" fmla="*/ 147249 h 3856079"/>
              <a:gd name="connsiteX23" fmla="*/ 1789919 w 2268458"/>
              <a:gd name="connsiteY23" fmla="*/ 23007 h 3856079"/>
              <a:gd name="connsiteX24" fmla="*/ 1826730 w 2268458"/>
              <a:gd name="connsiteY24" fmla="*/ 0 h 3856079"/>
              <a:gd name="connsiteX25" fmla="*/ 1895750 w 2268458"/>
              <a:gd name="connsiteY25" fmla="*/ 13804 h 3856079"/>
              <a:gd name="connsiteX26" fmla="*/ 1895750 w 2268458"/>
              <a:gd name="connsiteY26" fmla="*/ 13804 h 3856079"/>
              <a:gd name="connsiteX27" fmla="*/ 2268458 w 2268458"/>
              <a:gd name="connsiteY27" fmla="*/ 1016937 h 3856079"/>
              <a:gd name="connsiteX0" fmla="*/ 2268458 w 2268458"/>
              <a:gd name="connsiteY0" fmla="*/ 1017062 h 3856204"/>
              <a:gd name="connsiteX1" fmla="*/ 349702 w 2268458"/>
              <a:gd name="connsiteY1" fmla="*/ 3856204 h 3856204"/>
              <a:gd name="connsiteX2" fmla="*/ 0 w 2268458"/>
              <a:gd name="connsiteY2" fmla="*/ 2862274 h 3856204"/>
              <a:gd name="connsiteX3" fmla="*/ 289884 w 2268458"/>
              <a:gd name="connsiteY3" fmla="*/ 2448137 h 3856204"/>
              <a:gd name="connsiteX4" fmla="*/ 400316 w 2268458"/>
              <a:gd name="connsiteY4" fmla="*/ 2241068 h 3856204"/>
              <a:gd name="connsiteX5" fmla="*/ 450931 w 2268458"/>
              <a:gd name="connsiteY5" fmla="*/ 2057007 h 3856204"/>
              <a:gd name="connsiteX6" fmla="*/ 478539 w 2268458"/>
              <a:gd name="connsiteY6" fmla="*/ 1849938 h 3856204"/>
              <a:gd name="connsiteX7" fmla="*/ 529154 w 2268458"/>
              <a:gd name="connsiteY7" fmla="*/ 1753306 h 3856204"/>
              <a:gd name="connsiteX8" fmla="*/ 644187 w 2268458"/>
              <a:gd name="connsiteY8" fmla="*/ 1688885 h 3856204"/>
              <a:gd name="connsiteX9" fmla="*/ 832842 w 2268458"/>
              <a:gd name="connsiteY9" fmla="*/ 1564644 h 3856204"/>
              <a:gd name="connsiteX10" fmla="*/ 934071 w 2268458"/>
              <a:gd name="connsiteY10" fmla="*/ 1426598 h 3856204"/>
              <a:gd name="connsiteX11" fmla="*/ 1007692 w 2268458"/>
              <a:gd name="connsiteY11" fmla="*/ 1481816 h 3856204"/>
              <a:gd name="connsiteX12" fmla="*/ 1076712 w 2268458"/>
              <a:gd name="connsiteY12" fmla="*/ 1518629 h 3856204"/>
              <a:gd name="connsiteX13" fmla="*/ 1177942 w 2268458"/>
              <a:gd name="connsiteY13" fmla="*/ 1486418 h 3856204"/>
              <a:gd name="connsiteX14" fmla="*/ 1246962 w 2268458"/>
              <a:gd name="connsiteY14" fmla="*/ 1403590 h 3856204"/>
              <a:gd name="connsiteX15" fmla="*/ 1495434 w 2268458"/>
              <a:gd name="connsiteY15" fmla="*/ 961844 h 3856204"/>
              <a:gd name="connsiteX16" fmla="*/ 1651879 w 2268458"/>
              <a:gd name="connsiteY16" fmla="*/ 671948 h 3856204"/>
              <a:gd name="connsiteX17" fmla="*/ 1780716 w 2268458"/>
              <a:gd name="connsiteY17" fmla="*/ 492488 h 3856204"/>
              <a:gd name="connsiteX18" fmla="*/ 1799122 w 2268458"/>
              <a:gd name="connsiteY18" fmla="*/ 409661 h 3856204"/>
              <a:gd name="connsiteX19" fmla="*/ 1780716 w 2268458"/>
              <a:gd name="connsiteY19" fmla="*/ 322232 h 3856204"/>
              <a:gd name="connsiteX20" fmla="*/ 1762311 w 2268458"/>
              <a:gd name="connsiteY20" fmla="*/ 244006 h 3856204"/>
              <a:gd name="connsiteX21" fmla="*/ 1762311 w 2268458"/>
              <a:gd name="connsiteY21" fmla="*/ 244006 h 3856204"/>
              <a:gd name="connsiteX22" fmla="*/ 1789919 w 2268458"/>
              <a:gd name="connsiteY22" fmla="*/ 147374 h 3856204"/>
              <a:gd name="connsiteX23" fmla="*/ 1789919 w 2268458"/>
              <a:gd name="connsiteY23" fmla="*/ 23132 h 3856204"/>
              <a:gd name="connsiteX24" fmla="*/ 1826730 w 2268458"/>
              <a:gd name="connsiteY24" fmla="*/ 125 h 3856204"/>
              <a:gd name="connsiteX25" fmla="*/ 1895750 w 2268458"/>
              <a:gd name="connsiteY25" fmla="*/ 13929 h 3856204"/>
              <a:gd name="connsiteX26" fmla="*/ 1895750 w 2268458"/>
              <a:gd name="connsiteY26" fmla="*/ 13929 h 3856204"/>
              <a:gd name="connsiteX27" fmla="*/ 2268458 w 2268458"/>
              <a:gd name="connsiteY27" fmla="*/ 1017062 h 3856204"/>
              <a:gd name="connsiteX0" fmla="*/ 2268458 w 2268458"/>
              <a:gd name="connsiteY0" fmla="*/ 1020411 h 3859553"/>
              <a:gd name="connsiteX1" fmla="*/ 349702 w 2268458"/>
              <a:gd name="connsiteY1" fmla="*/ 3859553 h 3859553"/>
              <a:gd name="connsiteX2" fmla="*/ 0 w 2268458"/>
              <a:gd name="connsiteY2" fmla="*/ 2865623 h 3859553"/>
              <a:gd name="connsiteX3" fmla="*/ 289884 w 2268458"/>
              <a:gd name="connsiteY3" fmla="*/ 2451486 h 3859553"/>
              <a:gd name="connsiteX4" fmla="*/ 400316 w 2268458"/>
              <a:gd name="connsiteY4" fmla="*/ 2244417 h 3859553"/>
              <a:gd name="connsiteX5" fmla="*/ 450931 w 2268458"/>
              <a:gd name="connsiteY5" fmla="*/ 2060356 h 3859553"/>
              <a:gd name="connsiteX6" fmla="*/ 478539 w 2268458"/>
              <a:gd name="connsiteY6" fmla="*/ 1853287 h 3859553"/>
              <a:gd name="connsiteX7" fmla="*/ 529154 w 2268458"/>
              <a:gd name="connsiteY7" fmla="*/ 1756655 h 3859553"/>
              <a:gd name="connsiteX8" fmla="*/ 644187 w 2268458"/>
              <a:gd name="connsiteY8" fmla="*/ 1692234 h 3859553"/>
              <a:gd name="connsiteX9" fmla="*/ 832842 w 2268458"/>
              <a:gd name="connsiteY9" fmla="*/ 1567993 h 3859553"/>
              <a:gd name="connsiteX10" fmla="*/ 934071 w 2268458"/>
              <a:gd name="connsiteY10" fmla="*/ 1429947 h 3859553"/>
              <a:gd name="connsiteX11" fmla="*/ 1007692 w 2268458"/>
              <a:gd name="connsiteY11" fmla="*/ 1485165 h 3859553"/>
              <a:gd name="connsiteX12" fmla="*/ 1076712 w 2268458"/>
              <a:gd name="connsiteY12" fmla="*/ 1521978 h 3859553"/>
              <a:gd name="connsiteX13" fmla="*/ 1177942 w 2268458"/>
              <a:gd name="connsiteY13" fmla="*/ 1489767 h 3859553"/>
              <a:gd name="connsiteX14" fmla="*/ 1246962 w 2268458"/>
              <a:gd name="connsiteY14" fmla="*/ 1406939 h 3859553"/>
              <a:gd name="connsiteX15" fmla="*/ 1495434 w 2268458"/>
              <a:gd name="connsiteY15" fmla="*/ 965193 h 3859553"/>
              <a:gd name="connsiteX16" fmla="*/ 1651879 w 2268458"/>
              <a:gd name="connsiteY16" fmla="*/ 675297 h 3859553"/>
              <a:gd name="connsiteX17" fmla="*/ 1780716 w 2268458"/>
              <a:gd name="connsiteY17" fmla="*/ 495837 h 3859553"/>
              <a:gd name="connsiteX18" fmla="*/ 1799122 w 2268458"/>
              <a:gd name="connsiteY18" fmla="*/ 413010 h 3859553"/>
              <a:gd name="connsiteX19" fmla="*/ 1780716 w 2268458"/>
              <a:gd name="connsiteY19" fmla="*/ 325581 h 3859553"/>
              <a:gd name="connsiteX20" fmla="*/ 1762311 w 2268458"/>
              <a:gd name="connsiteY20" fmla="*/ 247355 h 3859553"/>
              <a:gd name="connsiteX21" fmla="*/ 1762311 w 2268458"/>
              <a:gd name="connsiteY21" fmla="*/ 247355 h 3859553"/>
              <a:gd name="connsiteX22" fmla="*/ 1789919 w 2268458"/>
              <a:gd name="connsiteY22" fmla="*/ 150723 h 3859553"/>
              <a:gd name="connsiteX23" fmla="*/ 1789919 w 2268458"/>
              <a:gd name="connsiteY23" fmla="*/ 26481 h 3859553"/>
              <a:gd name="connsiteX24" fmla="*/ 1826730 w 2268458"/>
              <a:gd name="connsiteY24" fmla="*/ 3474 h 3859553"/>
              <a:gd name="connsiteX25" fmla="*/ 1895750 w 2268458"/>
              <a:gd name="connsiteY25" fmla="*/ 17278 h 3859553"/>
              <a:gd name="connsiteX26" fmla="*/ 1895750 w 2268458"/>
              <a:gd name="connsiteY26" fmla="*/ 17278 h 3859553"/>
              <a:gd name="connsiteX27" fmla="*/ 2268458 w 2268458"/>
              <a:gd name="connsiteY27" fmla="*/ 1020411 h 3859553"/>
              <a:gd name="connsiteX0" fmla="*/ 2268458 w 2268458"/>
              <a:gd name="connsiteY0" fmla="*/ 1020411 h 3859553"/>
              <a:gd name="connsiteX1" fmla="*/ 349702 w 2268458"/>
              <a:gd name="connsiteY1" fmla="*/ 3859553 h 3859553"/>
              <a:gd name="connsiteX2" fmla="*/ 0 w 2268458"/>
              <a:gd name="connsiteY2" fmla="*/ 2865623 h 3859553"/>
              <a:gd name="connsiteX3" fmla="*/ 289884 w 2268458"/>
              <a:gd name="connsiteY3" fmla="*/ 2451486 h 3859553"/>
              <a:gd name="connsiteX4" fmla="*/ 400316 w 2268458"/>
              <a:gd name="connsiteY4" fmla="*/ 2244417 h 3859553"/>
              <a:gd name="connsiteX5" fmla="*/ 450931 w 2268458"/>
              <a:gd name="connsiteY5" fmla="*/ 2060356 h 3859553"/>
              <a:gd name="connsiteX6" fmla="*/ 478539 w 2268458"/>
              <a:gd name="connsiteY6" fmla="*/ 1853287 h 3859553"/>
              <a:gd name="connsiteX7" fmla="*/ 529154 w 2268458"/>
              <a:gd name="connsiteY7" fmla="*/ 1756655 h 3859553"/>
              <a:gd name="connsiteX8" fmla="*/ 644187 w 2268458"/>
              <a:gd name="connsiteY8" fmla="*/ 1692234 h 3859553"/>
              <a:gd name="connsiteX9" fmla="*/ 832842 w 2268458"/>
              <a:gd name="connsiteY9" fmla="*/ 1567993 h 3859553"/>
              <a:gd name="connsiteX10" fmla="*/ 934071 w 2268458"/>
              <a:gd name="connsiteY10" fmla="*/ 1429947 h 3859553"/>
              <a:gd name="connsiteX11" fmla="*/ 1007692 w 2268458"/>
              <a:gd name="connsiteY11" fmla="*/ 1485165 h 3859553"/>
              <a:gd name="connsiteX12" fmla="*/ 1076712 w 2268458"/>
              <a:gd name="connsiteY12" fmla="*/ 1521978 h 3859553"/>
              <a:gd name="connsiteX13" fmla="*/ 1177942 w 2268458"/>
              <a:gd name="connsiteY13" fmla="*/ 1489767 h 3859553"/>
              <a:gd name="connsiteX14" fmla="*/ 1246962 w 2268458"/>
              <a:gd name="connsiteY14" fmla="*/ 1406939 h 3859553"/>
              <a:gd name="connsiteX15" fmla="*/ 1495434 w 2268458"/>
              <a:gd name="connsiteY15" fmla="*/ 965193 h 3859553"/>
              <a:gd name="connsiteX16" fmla="*/ 1651879 w 2268458"/>
              <a:gd name="connsiteY16" fmla="*/ 675297 h 3859553"/>
              <a:gd name="connsiteX17" fmla="*/ 1780716 w 2268458"/>
              <a:gd name="connsiteY17" fmla="*/ 495837 h 3859553"/>
              <a:gd name="connsiteX18" fmla="*/ 1799122 w 2268458"/>
              <a:gd name="connsiteY18" fmla="*/ 413010 h 3859553"/>
              <a:gd name="connsiteX19" fmla="*/ 1780716 w 2268458"/>
              <a:gd name="connsiteY19" fmla="*/ 325581 h 3859553"/>
              <a:gd name="connsiteX20" fmla="*/ 1762311 w 2268458"/>
              <a:gd name="connsiteY20" fmla="*/ 247355 h 3859553"/>
              <a:gd name="connsiteX21" fmla="*/ 1762311 w 2268458"/>
              <a:gd name="connsiteY21" fmla="*/ 247355 h 3859553"/>
              <a:gd name="connsiteX22" fmla="*/ 1789919 w 2268458"/>
              <a:gd name="connsiteY22" fmla="*/ 150723 h 3859553"/>
              <a:gd name="connsiteX23" fmla="*/ 1789919 w 2268458"/>
              <a:gd name="connsiteY23" fmla="*/ 26481 h 3859553"/>
              <a:gd name="connsiteX24" fmla="*/ 1826730 w 2268458"/>
              <a:gd name="connsiteY24" fmla="*/ 3474 h 3859553"/>
              <a:gd name="connsiteX25" fmla="*/ 1895750 w 2268458"/>
              <a:gd name="connsiteY25" fmla="*/ 17278 h 3859553"/>
              <a:gd name="connsiteX26" fmla="*/ 1895750 w 2268458"/>
              <a:gd name="connsiteY26" fmla="*/ 17278 h 3859553"/>
              <a:gd name="connsiteX27" fmla="*/ 2268458 w 2268458"/>
              <a:gd name="connsiteY27" fmla="*/ 1020411 h 3859553"/>
              <a:gd name="connsiteX0" fmla="*/ 2268458 w 2268458"/>
              <a:gd name="connsiteY0" fmla="*/ 1020411 h 3859553"/>
              <a:gd name="connsiteX1" fmla="*/ 349702 w 2268458"/>
              <a:gd name="connsiteY1" fmla="*/ 3859553 h 3859553"/>
              <a:gd name="connsiteX2" fmla="*/ 0 w 2268458"/>
              <a:gd name="connsiteY2" fmla="*/ 2865623 h 3859553"/>
              <a:gd name="connsiteX3" fmla="*/ 289884 w 2268458"/>
              <a:gd name="connsiteY3" fmla="*/ 2451486 h 3859553"/>
              <a:gd name="connsiteX4" fmla="*/ 400316 w 2268458"/>
              <a:gd name="connsiteY4" fmla="*/ 2244417 h 3859553"/>
              <a:gd name="connsiteX5" fmla="*/ 450931 w 2268458"/>
              <a:gd name="connsiteY5" fmla="*/ 2060356 h 3859553"/>
              <a:gd name="connsiteX6" fmla="*/ 478539 w 2268458"/>
              <a:gd name="connsiteY6" fmla="*/ 1853287 h 3859553"/>
              <a:gd name="connsiteX7" fmla="*/ 529154 w 2268458"/>
              <a:gd name="connsiteY7" fmla="*/ 1756655 h 3859553"/>
              <a:gd name="connsiteX8" fmla="*/ 644187 w 2268458"/>
              <a:gd name="connsiteY8" fmla="*/ 1692234 h 3859553"/>
              <a:gd name="connsiteX9" fmla="*/ 832842 w 2268458"/>
              <a:gd name="connsiteY9" fmla="*/ 1567993 h 3859553"/>
              <a:gd name="connsiteX10" fmla="*/ 934071 w 2268458"/>
              <a:gd name="connsiteY10" fmla="*/ 1429947 h 3859553"/>
              <a:gd name="connsiteX11" fmla="*/ 1007692 w 2268458"/>
              <a:gd name="connsiteY11" fmla="*/ 1485165 h 3859553"/>
              <a:gd name="connsiteX12" fmla="*/ 1076712 w 2268458"/>
              <a:gd name="connsiteY12" fmla="*/ 1521978 h 3859553"/>
              <a:gd name="connsiteX13" fmla="*/ 1177942 w 2268458"/>
              <a:gd name="connsiteY13" fmla="*/ 1489767 h 3859553"/>
              <a:gd name="connsiteX14" fmla="*/ 1246962 w 2268458"/>
              <a:gd name="connsiteY14" fmla="*/ 1406939 h 3859553"/>
              <a:gd name="connsiteX15" fmla="*/ 1495434 w 2268458"/>
              <a:gd name="connsiteY15" fmla="*/ 965193 h 3859553"/>
              <a:gd name="connsiteX16" fmla="*/ 1651879 w 2268458"/>
              <a:gd name="connsiteY16" fmla="*/ 675297 h 3859553"/>
              <a:gd name="connsiteX17" fmla="*/ 1780716 w 2268458"/>
              <a:gd name="connsiteY17" fmla="*/ 495837 h 3859553"/>
              <a:gd name="connsiteX18" fmla="*/ 1799122 w 2268458"/>
              <a:gd name="connsiteY18" fmla="*/ 413010 h 3859553"/>
              <a:gd name="connsiteX19" fmla="*/ 1780716 w 2268458"/>
              <a:gd name="connsiteY19" fmla="*/ 325581 h 3859553"/>
              <a:gd name="connsiteX20" fmla="*/ 1762311 w 2268458"/>
              <a:gd name="connsiteY20" fmla="*/ 247355 h 3859553"/>
              <a:gd name="connsiteX21" fmla="*/ 1762311 w 2268458"/>
              <a:gd name="connsiteY21" fmla="*/ 247355 h 3859553"/>
              <a:gd name="connsiteX22" fmla="*/ 1789919 w 2268458"/>
              <a:gd name="connsiteY22" fmla="*/ 150723 h 3859553"/>
              <a:gd name="connsiteX23" fmla="*/ 1789919 w 2268458"/>
              <a:gd name="connsiteY23" fmla="*/ 26481 h 3859553"/>
              <a:gd name="connsiteX24" fmla="*/ 1826730 w 2268458"/>
              <a:gd name="connsiteY24" fmla="*/ 3474 h 3859553"/>
              <a:gd name="connsiteX25" fmla="*/ 1895750 w 2268458"/>
              <a:gd name="connsiteY25" fmla="*/ 17278 h 3859553"/>
              <a:gd name="connsiteX26" fmla="*/ 1895750 w 2268458"/>
              <a:gd name="connsiteY26" fmla="*/ 17278 h 3859553"/>
              <a:gd name="connsiteX27" fmla="*/ 2268458 w 2268458"/>
              <a:gd name="connsiteY27" fmla="*/ 1020411 h 3859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268458" h="3859553">
                <a:moveTo>
                  <a:pt x="2268458" y="1020411"/>
                </a:moveTo>
                <a:lnTo>
                  <a:pt x="349702" y="3859553"/>
                </a:lnTo>
                <a:lnTo>
                  <a:pt x="0" y="2865623"/>
                </a:lnTo>
                <a:lnTo>
                  <a:pt x="289884" y="2451486"/>
                </a:lnTo>
                <a:lnTo>
                  <a:pt x="400316" y="2244417"/>
                </a:lnTo>
                <a:cubicBezTo>
                  <a:pt x="427157" y="2179229"/>
                  <a:pt x="437894" y="2125544"/>
                  <a:pt x="450931" y="2060356"/>
                </a:cubicBezTo>
                <a:cubicBezTo>
                  <a:pt x="463968" y="1995168"/>
                  <a:pt x="465502" y="1903904"/>
                  <a:pt x="478539" y="1853287"/>
                </a:cubicBezTo>
                <a:cubicBezTo>
                  <a:pt x="491576" y="1802670"/>
                  <a:pt x="501546" y="1783497"/>
                  <a:pt x="529154" y="1756655"/>
                </a:cubicBezTo>
                <a:lnTo>
                  <a:pt x="644187" y="1692234"/>
                </a:lnTo>
                <a:cubicBezTo>
                  <a:pt x="694802" y="1660790"/>
                  <a:pt x="784528" y="1611707"/>
                  <a:pt x="832842" y="1567993"/>
                </a:cubicBezTo>
                <a:cubicBezTo>
                  <a:pt x="881156" y="1524279"/>
                  <a:pt x="904929" y="1443752"/>
                  <a:pt x="934071" y="1429947"/>
                </a:cubicBezTo>
                <a:lnTo>
                  <a:pt x="1007692" y="1485165"/>
                </a:lnTo>
                <a:cubicBezTo>
                  <a:pt x="1031465" y="1500503"/>
                  <a:pt x="1048337" y="1521211"/>
                  <a:pt x="1076712" y="1521978"/>
                </a:cubicBezTo>
                <a:cubicBezTo>
                  <a:pt x="1105087" y="1522745"/>
                  <a:pt x="1149567" y="1508940"/>
                  <a:pt x="1177942" y="1489767"/>
                </a:cubicBezTo>
                <a:lnTo>
                  <a:pt x="1246962" y="1406939"/>
                </a:lnTo>
                <a:cubicBezTo>
                  <a:pt x="1299877" y="1319510"/>
                  <a:pt x="1427948" y="1087133"/>
                  <a:pt x="1495434" y="965193"/>
                </a:cubicBezTo>
                <a:cubicBezTo>
                  <a:pt x="1562920" y="843253"/>
                  <a:pt x="1604332" y="753523"/>
                  <a:pt x="1651879" y="675297"/>
                </a:cubicBezTo>
                <a:lnTo>
                  <a:pt x="1780716" y="495837"/>
                </a:lnTo>
                <a:cubicBezTo>
                  <a:pt x="1805257" y="452123"/>
                  <a:pt x="1799122" y="441386"/>
                  <a:pt x="1799122" y="413010"/>
                </a:cubicBezTo>
                <a:cubicBezTo>
                  <a:pt x="1799122" y="384634"/>
                  <a:pt x="1786851" y="353190"/>
                  <a:pt x="1780716" y="325581"/>
                </a:cubicBezTo>
                <a:lnTo>
                  <a:pt x="1762311" y="247355"/>
                </a:lnTo>
                <a:lnTo>
                  <a:pt x="1762311" y="247355"/>
                </a:lnTo>
                <a:cubicBezTo>
                  <a:pt x="1766912" y="231250"/>
                  <a:pt x="1785318" y="187535"/>
                  <a:pt x="1789919" y="150723"/>
                </a:cubicBezTo>
                <a:lnTo>
                  <a:pt x="1789919" y="26481"/>
                </a:lnTo>
                <a:cubicBezTo>
                  <a:pt x="1789919" y="-14933"/>
                  <a:pt x="1809092" y="5008"/>
                  <a:pt x="1826730" y="3474"/>
                </a:cubicBezTo>
                <a:cubicBezTo>
                  <a:pt x="1844368" y="1940"/>
                  <a:pt x="1884247" y="14977"/>
                  <a:pt x="1895750" y="17278"/>
                </a:cubicBezTo>
                <a:lnTo>
                  <a:pt x="1895750" y="17278"/>
                </a:lnTo>
                <a:lnTo>
                  <a:pt x="2268458" y="1020411"/>
                </a:lnTo>
                <a:close/>
              </a:path>
            </a:pathLst>
          </a:custGeom>
          <a:solidFill>
            <a:schemeClr val="bg2">
              <a:lumMod val="75000"/>
              <a:alpha val="7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0" name="Imagen 19" descr="pinguicol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416" y="3324527"/>
            <a:ext cx="330877" cy="396706"/>
          </a:xfrm>
          <a:prstGeom prst="rect">
            <a:avLst/>
          </a:prstGeom>
        </p:spPr>
      </p:pic>
      <p:pic>
        <p:nvPicPr>
          <p:cNvPr id="26" name="Imagen 25" descr="pinguicol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815" y="2859231"/>
            <a:ext cx="265139" cy="317889"/>
          </a:xfrm>
          <a:prstGeom prst="rect">
            <a:avLst/>
          </a:prstGeom>
        </p:spPr>
      </p:pic>
      <p:pic>
        <p:nvPicPr>
          <p:cNvPr id="27" name="Imagen 26" descr="estrella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023" y="2752842"/>
            <a:ext cx="225055" cy="180988"/>
          </a:xfrm>
          <a:prstGeom prst="rect">
            <a:avLst/>
          </a:prstGeom>
        </p:spPr>
      </p:pic>
      <p:pic>
        <p:nvPicPr>
          <p:cNvPr id="28" name="Imagen 27" descr="estrella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101" y="2667196"/>
            <a:ext cx="388467" cy="283257"/>
          </a:xfrm>
          <a:prstGeom prst="rect">
            <a:avLst/>
          </a:prstGeom>
        </p:spPr>
      </p:pic>
      <p:pic>
        <p:nvPicPr>
          <p:cNvPr id="29" name="Imagen 28" descr="estrella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922" y="2473567"/>
            <a:ext cx="307657" cy="224333"/>
          </a:xfrm>
          <a:prstGeom prst="rect">
            <a:avLst/>
          </a:prstGeom>
        </p:spPr>
      </p:pic>
      <p:pic>
        <p:nvPicPr>
          <p:cNvPr id="30" name="Imagen 29" descr="estrella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77" y="2667196"/>
            <a:ext cx="278623" cy="203162"/>
          </a:xfrm>
          <a:prstGeom prst="rect">
            <a:avLst/>
          </a:prstGeom>
        </p:spPr>
      </p:pic>
      <p:pic>
        <p:nvPicPr>
          <p:cNvPr id="31" name="Imagen 30" descr="estrella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899" y="2250814"/>
            <a:ext cx="312045" cy="227533"/>
          </a:xfrm>
          <a:prstGeom prst="rect">
            <a:avLst/>
          </a:prstGeom>
        </p:spPr>
      </p:pic>
      <p:pic>
        <p:nvPicPr>
          <p:cNvPr id="32" name="Imagen 31" descr="estrella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017" y="2270761"/>
            <a:ext cx="225055" cy="180988"/>
          </a:xfrm>
          <a:prstGeom prst="rect">
            <a:avLst/>
          </a:prstGeom>
        </p:spPr>
      </p:pic>
      <p:pic>
        <p:nvPicPr>
          <p:cNvPr id="33" name="Imagen 32" descr="estrella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243" y="2026481"/>
            <a:ext cx="307657" cy="224333"/>
          </a:xfrm>
          <a:prstGeom prst="rect">
            <a:avLst/>
          </a:prstGeom>
        </p:spPr>
      </p:pic>
      <p:pic>
        <p:nvPicPr>
          <p:cNvPr id="34" name="Imagen 33" descr="estrella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715" y="1873948"/>
            <a:ext cx="225055" cy="180988"/>
          </a:xfrm>
          <a:prstGeom prst="rect">
            <a:avLst/>
          </a:prstGeom>
        </p:spPr>
      </p:pic>
      <p:pic>
        <p:nvPicPr>
          <p:cNvPr id="35" name="Imagen 34" descr="estrella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817" y="3494348"/>
            <a:ext cx="357847" cy="260930"/>
          </a:xfrm>
          <a:prstGeom prst="rect">
            <a:avLst/>
          </a:prstGeom>
        </p:spPr>
      </p:pic>
      <p:pic>
        <p:nvPicPr>
          <p:cNvPr id="36" name="Imagen 35" descr="estrella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396" y="3444052"/>
            <a:ext cx="238881" cy="174184"/>
          </a:xfrm>
          <a:prstGeom prst="rect">
            <a:avLst/>
          </a:prstGeom>
        </p:spPr>
      </p:pic>
      <p:pic>
        <p:nvPicPr>
          <p:cNvPr id="37" name="Imagen 36" descr="estrella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810" y="3138189"/>
            <a:ext cx="338879" cy="247099"/>
          </a:xfrm>
          <a:prstGeom prst="rect">
            <a:avLst/>
          </a:prstGeom>
        </p:spPr>
      </p:pic>
      <p:pic>
        <p:nvPicPr>
          <p:cNvPr id="38" name="Imagen 37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293" y="4027559"/>
            <a:ext cx="350828" cy="492948"/>
          </a:xfrm>
          <a:prstGeom prst="rect">
            <a:avLst/>
          </a:prstGeom>
        </p:spPr>
      </p:pic>
      <p:pic>
        <p:nvPicPr>
          <p:cNvPr id="39" name="Imagen 38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859" y="3781085"/>
            <a:ext cx="350828" cy="492948"/>
          </a:xfrm>
          <a:prstGeom prst="rect">
            <a:avLst/>
          </a:prstGeom>
        </p:spPr>
      </p:pic>
      <p:pic>
        <p:nvPicPr>
          <p:cNvPr id="41" name="Imagen 40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45728" y="3650791"/>
            <a:ext cx="283565" cy="492948"/>
          </a:xfrm>
          <a:prstGeom prst="rect">
            <a:avLst/>
          </a:prstGeom>
        </p:spPr>
      </p:pic>
      <p:pic>
        <p:nvPicPr>
          <p:cNvPr id="43" name="Imagen 42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524" y="3632795"/>
            <a:ext cx="350828" cy="492948"/>
          </a:xfrm>
          <a:prstGeom prst="rect">
            <a:avLst/>
          </a:prstGeom>
        </p:spPr>
      </p:pic>
      <p:pic>
        <p:nvPicPr>
          <p:cNvPr id="44" name="Imagen 43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520" y="3923503"/>
            <a:ext cx="350828" cy="492948"/>
          </a:xfrm>
          <a:prstGeom prst="rect">
            <a:avLst/>
          </a:prstGeom>
        </p:spPr>
      </p:pic>
      <p:pic>
        <p:nvPicPr>
          <p:cNvPr id="45" name="Imagen 44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011" y="3965430"/>
            <a:ext cx="295481" cy="415180"/>
          </a:xfrm>
          <a:prstGeom prst="rect">
            <a:avLst/>
          </a:prstGeom>
        </p:spPr>
      </p:pic>
      <p:pic>
        <p:nvPicPr>
          <p:cNvPr id="46" name="Imagen 45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6555" y="3768851"/>
            <a:ext cx="279808" cy="393158"/>
          </a:xfrm>
          <a:prstGeom prst="rect">
            <a:avLst/>
          </a:prstGeom>
        </p:spPr>
      </p:pic>
      <p:pic>
        <p:nvPicPr>
          <p:cNvPr id="47" name="Imagen 46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102" y="3749489"/>
            <a:ext cx="307368" cy="431882"/>
          </a:xfrm>
          <a:prstGeom prst="rect">
            <a:avLst/>
          </a:prstGeom>
        </p:spPr>
      </p:pic>
      <p:pic>
        <p:nvPicPr>
          <p:cNvPr id="48" name="Imagen 47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5436043" y="4213627"/>
            <a:ext cx="288697" cy="405647"/>
          </a:xfrm>
          <a:prstGeom prst="rect">
            <a:avLst/>
          </a:prstGeom>
        </p:spPr>
      </p:pic>
      <p:pic>
        <p:nvPicPr>
          <p:cNvPr id="49" name="Imagen 48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5661256" y="4244979"/>
            <a:ext cx="267918" cy="376451"/>
          </a:xfrm>
          <a:prstGeom prst="rect">
            <a:avLst/>
          </a:prstGeom>
        </p:spPr>
      </p:pic>
      <p:pic>
        <p:nvPicPr>
          <p:cNvPr id="50" name="Imagen 49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4918348" y="4064625"/>
            <a:ext cx="224017" cy="314765"/>
          </a:xfrm>
          <a:prstGeom prst="rect">
            <a:avLst/>
          </a:prstGeom>
        </p:spPr>
      </p:pic>
      <p:pic>
        <p:nvPicPr>
          <p:cNvPr id="51" name="Imagen 50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748" y="3716133"/>
            <a:ext cx="273263" cy="383961"/>
          </a:xfrm>
          <a:prstGeom prst="rect">
            <a:avLst/>
          </a:prstGeom>
        </p:spPr>
      </p:pic>
      <p:pic>
        <p:nvPicPr>
          <p:cNvPr id="52" name="Imagen 51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91353">
            <a:off x="4709924" y="4002930"/>
            <a:ext cx="262146" cy="368341"/>
          </a:xfrm>
          <a:prstGeom prst="rect">
            <a:avLst/>
          </a:prstGeom>
        </p:spPr>
      </p:pic>
      <p:pic>
        <p:nvPicPr>
          <p:cNvPr id="53" name="Imagen 52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432" y="4300297"/>
            <a:ext cx="248330" cy="348928"/>
          </a:xfrm>
          <a:prstGeom prst="rect">
            <a:avLst/>
          </a:prstGeom>
        </p:spPr>
      </p:pic>
      <p:pic>
        <p:nvPicPr>
          <p:cNvPr id="56" name="Imagen 55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064" y="4268561"/>
            <a:ext cx="307368" cy="431882"/>
          </a:xfrm>
          <a:prstGeom prst="rect">
            <a:avLst/>
          </a:prstGeom>
        </p:spPr>
      </p:pic>
      <p:pic>
        <p:nvPicPr>
          <p:cNvPr id="57" name="Imagen 56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28129">
            <a:off x="6007405" y="3886778"/>
            <a:ext cx="266907" cy="375030"/>
          </a:xfrm>
          <a:prstGeom prst="rect">
            <a:avLst/>
          </a:prstGeom>
        </p:spPr>
      </p:pic>
      <p:pic>
        <p:nvPicPr>
          <p:cNvPr id="58" name="Imagen 57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093" y="3739015"/>
            <a:ext cx="307368" cy="431882"/>
          </a:xfrm>
          <a:prstGeom prst="rect">
            <a:avLst/>
          </a:prstGeom>
        </p:spPr>
      </p:pic>
      <p:pic>
        <p:nvPicPr>
          <p:cNvPr id="59" name="Imagen 58" descr="gentiana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12"/>
          <a:stretch/>
        </p:blipFill>
        <p:spPr>
          <a:xfrm rot="639940">
            <a:off x="5718341" y="2756489"/>
            <a:ext cx="127564" cy="185247"/>
          </a:xfrm>
          <a:prstGeom prst="rect">
            <a:avLst/>
          </a:prstGeom>
        </p:spPr>
      </p:pic>
      <p:pic>
        <p:nvPicPr>
          <p:cNvPr id="60" name="Imagen 59" descr="gentiana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12"/>
          <a:stretch/>
        </p:blipFill>
        <p:spPr>
          <a:xfrm rot="639940">
            <a:off x="5052352" y="3553588"/>
            <a:ext cx="142271" cy="206605"/>
          </a:xfrm>
          <a:prstGeom prst="rect">
            <a:avLst/>
          </a:prstGeom>
        </p:spPr>
      </p:pic>
      <p:pic>
        <p:nvPicPr>
          <p:cNvPr id="61" name="Imagen 60" descr="gentiana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12"/>
          <a:stretch/>
        </p:blipFill>
        <p:spPr>
          <a:xfrm rot="639940">
            <a:off x="4531397" y="3688461"/>
            <a:ext cx="127564" cy="185247"/>
          </a:xfrm>
          <a:prstGeom prst="rect">
            <a:avLst/>
          </a:prstGeom>
        </p:spPr>
      </p:pic>
      <p:pic>
        <p:nvPicPr>
          <p:cNvPr id="62" name="Imagen 61" descr="gentiana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12"/>
          <a:stretch/>
        </p:blipFill>
        <p:spPr>
          <a:xfrm rot="639940">
            <a:off x="5451637" y="3469124"/>
            <a:ext cx="127564" cy="185247"/>
          </a:xfrm>
          <a:prstGeom prst="rect">
            <a:avLst/>
          </a:prstGeom>
        </p:spPr>
      </p:pic>
      <p:pic>
        <p:nvPicPr>
          <p:cNvPr id="63" name="Imagen 62" descr="gentiana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12"/>
          <a:stretch/>
        </p:blipFill>
        <p:spPr>
          <a:xfrm rot="639940">
            <a:off x="4691163" y="2553049"/>
            <a:ext cx="143541" cy="208449"/>
          </a:xfrm>
          <a:prstGeom prst="rect">
            <a:avLst/>
          </a:prstGeom>
        </p:spPr>
      </p:pic>
      <p:pic>
        <p:nvPicPr>
          <p:cNvPr id="65" name="Imagen 64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4429065" y="1942331"/>
            <a:ext cx="288697" cy="405647"/>
          </a:xfrm>
          <a:prstGeom prst="rect">
            <a:avLst/>
          </a:prstGeom>
        </p:spPr>
      </p:pic>
      <p:pic>
        <p:nvPicPr>
          <p:cNvPr id="66" name="Imagen 65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4047027" y="2138859"/>
            <a:ext cx="288697" cy="405647"/>
          </a:xfrm>
          <a:prstGeom prst="rect">
            <a:avLst/>
          </a:prstGeom>
        </p:spPr>
      </p:pic>
      <p:pic>
        <p:nvPicPr>
          <p:cNvPr id="67" name="Imagen 66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4269245" y="2175104"/>
            <a:ext cx="288697" cy="405647"/>
          </a:xfrm>
          <a:prstGeom prst="rect">
            <a:avLst/>
          </a:prstGeom>
        </p:spPr>
      </p:pic>
      <p:pic>
        <p:nvPicPr>
          <p:cNvPr id="68" name="Imagen 67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4016206" y="2400489"/>
            <a:ext cx="217463" cy="305557"/>
          </a:xfrm>
          <a:prstGeom prst="rect">
            <a:avLst/>
          </a:prstGeom>
        </p:spPr>
      </p:pic>
      <p:pic>
        <p:nvPicPr>
          <p:cNvPr id="69" name="Imagen 68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4742812" y="2128943"/>
            <a:ext cx="278641" cy="391517"/>
          </a:xfrm>
          <a:prstGeom prst="rect">
            <a:avLst/>
          </a:prstGeom>
        </p:spPr>
      </p:pic>
      <p:pic>
        <p:nvPicPr>
          <p:cNvPr id="70" name="Imagen 69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5225772" y="1815217"/>
            <a:ext cx="288697" cy="405647"/>
          </a:xfrm>
          <a:prstGeom prst="rect">
            <a:avLst/>
          </a:prstGeom>
        </p:spPr>
      </p:pic>
      <p:pic>
        <p:nvPicPr>
          <p:cNvPr id="71" name="Imagen 70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4837041" y="1898738"/>
            <a:ext cx="260826" cy="366486"/>
          </a:xfrm>
          <a:prstGeom prst="rect">
            <a:avLst/>
          </a:prstGeom>
        </p:spPr>
      </p:pic>
      <p:pic>
        <p:nvPicPr>
          <p:cNvPr id="72" name="Imagen 71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4524123" y="2228768"/>
            <a:ext cx="206868" cy="290669"/>
          </a:xfrm>
          <a:prstGeom prst="rect">
            <a:avLst/>
          </a:prstGeom>
        </p:spPr>
      </p:pic>
      <p:pic>
        <p:nvPicPr>
          <p:cNvPr id="73" name="Imagen 72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4942032" y="2057873"/>
            <a:ext cx="278673" cy="391562"/>
          </a:xfrm>
          <a:prstGeom prst="rect">
            <a:avLst/>
          </a:prstGeom>
        </p:spPr>
      </p:pic>
      <p:pic>
        <p:nvPicPr>
          <p:cNvPr id="74" name="Imagen 73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5085720" y="1953461"/>
            <a:ext cx="253589" cy="356317"/>
          </a:xfrm>
          <a:prstGeom prst="rect">
            <a:avLst/>
          </a:prstGeom>
        </p:spPr>
      </p:pic>
      <p:pic>
        <p:nvPicPr>
          <p:cNvPr id="75" name="Imagen 74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4124475" y="1771709"/>
            <a:ext cx="288697" cy="405647"/>
          </a:xfrm>
          <a:prstGeom prst="rect">
            <a:avLst/>
          </a:prstGeom>
        </p:spPr>
      </p:pic>
      <p:pic>
        <p:nvPicPr>
          <p:cNvPr id="76" name="Imagen 75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5493927" y="1782519"/>
            <a:ext cx="288697" cy="405647"/>
          </a:xfrm>
          <a:prstGeom prst="rect">
            <a:avLst/>
          </a:prstGeom>
        </p:spPr>
      </p:pic>
      <p:pic>
        <p:nvPicPr>
          <p:cNvPr id="77" name="Imagen 76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7268307" y="1782519"/>
            <a:ext cx="288697" cy="405647"/>
          </a:xfrm>
          <a:prstGeom prst="rect">
            <a:avLst/>
          </a:prstGeom>
        </p:spPr>
      </p:pic>
      <p:pic>
        <p:nvPicPr>
          <p:cNvPr id="78" name="Imagen 77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7553985" y="1702238"/>
            <a:ext cx="288697" cy="405647"/>
          </a:xfrm>
          <a:prstGeom prst="rect">
            <a:avLst/>
          </a:prstGeom>
        </p:spPr>
      </p:pic>
      <p:pic>
        <p:nvPicPr>
          <p:cNvPr id="79" name="Imagen 78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7061553" y="1857471"/>
            <a:ext cx="239021" cy="335847"/>
          </a:xfrm>
          <a:prstGeom prst="rect">
            <a:avLst/>
          </a:prstGeom>
        </p:spPr>
      </p:pic>
      <p:pic>
        <p:nvPicPr>
          <p:cNvPr id="80" name="Imagen 79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6730548" y="1945367"/>
            <a:ext cx="256781" cy="360802"/>
          </a:xfrm>
          <a:prstGeom prst="rect">
            <a:avLst/>
          </a:prstGeom>
        </p:spPr>
      </p:pic>
      <p:pic>
        <p:nvPicPr>
          <p:cNvPr id="81" name="Imagen 80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6606979" y="2164474"/>
            <a:ext cx="256781" cy="360802"/>
          </a:xfrm>
          <a:prstGeom prst="rect">
            <a:avLst/>
          </a:prstGeom>
        </p:spPr>
      </p:pic>
      <p:pic>
        <p:nvPicPr>
          <p:cNvPr id="82" name="Imagen 81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6876840" y="1807412"/>
            <a:ext cx="256781" cy="360802"/>
          </a:xfrm>
          <a:prstGeom prst="rect">
            <a:avLst/>
          </a:prstGeom>
        </p:spPr>
      </p:pic>
      <p:pic>
        <p:nvPicPr>
          <p:cNvPr id="83" name="Imagen 82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6537037" y="1953791"/>
            <a:ext cx="256781" cy="360802"/>
          </a:xfrm>
          <a:prstGeom prst="rect">
            <a:avLst/>
          </a:prstGeom>
        </p:spPr>
      </p:pic>
      <p:pic>
        <p:nvPicPr>
          <p:cNvPr id="84" name="Imagen 83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3258186" y="1286170"/>
            <a:ext cx="424818" cy="596910"/>
          </a:xfrm>
          <a:prstGeom prst="rect">
            <a:avLst/>
          </a:prstGeom>
        </p:spPr>
      </p:pic>
      <p:pic>
        <p:nvPicPr>
          <p:cNvPr id="85" name="Imagen 84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3030835" y="1896399"/>
            <a:ext cx="424818" cy="596910"/>
          </a:xfrm>
          <a:prstGeom prst="rect">
            <a:avLst/>
          </a:prstGeom>
        </p:spPr>
      </p:pic>
      <p:pic>
        <p:nvPicPr>
          <p:cNvPr id="86" name="Imagen 85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2085409" y="1629779"/>
            <a:ext cx="424818" cy="596910"/>
          </a:xfrm>
          <a:prstGeom prst="rect">
            <a:avLst/>
          </a:prstGeom>
        </p:spPr>
      </p:pic>
      <p:pic>
        <p:nvPicPr>
          <p:cNvPr id="87" name="Imagen 86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2040836" y="1211344"/>
            <a:ext cx="424818" cy="596910"/>
          </a:xfrm>
          <a:prstGeom prst="rect">
            <a:avLst/>
          </a:prstGeom>
        </p:spPr>
      </p:pic>
      <p:pic>
        <p:nvPicPr>
          <p:cNvPr id="88" name="Imagen 87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2562803" y="1264656"/>
            <a:ext cx="424818" cy="596910"/>
          </a:xfrm>
          <a:prstGeom prst="rect">
            <a:avLst/>
          </a:prstGeom>
        </p:spPr>
      </p:pic>
      <p:pic>
        <p:nvPicPr>
          <p:cNvPr id="89" name="Imagen 88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2727745" y="1785831"/>
            <a:ext cx="424818" cy="596910"/>
          </a:xfrm>
          <a:prstGeom prst="rect">
            <a:avLst/>
          </a:prstGeom>
        </p:spPr>
      </p:pic>
      <p:pic>
        <p:nvPicPr>
          <p:cNvPr id="90" name="Imagen 89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2458784" y="826828"/>
            <a:ext cx="424818" cy="596910"/>
          </a:xfrm>
          <a:prstGeom prst="rect">
            <a:avLst/>
          </a:prstGeom>
        </p:spPr>
      </p:pic>
      <p:pic>
        <p:nvPicPr>
          <p:cNvPr id="91" name="Imagen 90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2366492" y="2042778"/>
            <a:ext cx="424818" cy="596910"/>
          </a:xfrm>
          <a:prstGeom prst="rect">
            <a:avLst/>
          </a:prstGeom>
        </p:spPr>
      </p:pic>
      <p:pic>
        <p:nvPicPr>
          <p:cNvPr id="92" name="Imagen 91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3025844" y="1425974"/>
            <a:ext cx="399637" cy="561528"/>
          </a:xfrm>
          <a:prstGeom prst="rect">
            <a:avLst/>
          </a:prstGeom>
        </p:spPr>
      </p:pic>
      <p:pic>
        <p:nvPicPr>
          <p:cNvPr id="93" name="Imagen 92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1805458" y="3214132"/>
            <a:ext cx="503289" cy="707169"/>
          </a:xfrm>
          <a:prstGeom prst="rect">
            <a:avLst/>
          </a:prstGeom>
        </p:spPr>
      </p:pic>
      <p:pic>
        <p:nvPicPr>
          <p:cNvPr id="94" name="Imagen 93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 flipH="1">
            <a:off x="243760" y="3235703"/>
            <a:ext cx="468744" cy="639071"/>
          </a:xfrm>
          <a:prstGeom prst="rect">
            <a:avLst/>
          </a:prstGeom>
        </p:spPr>
      </p:pic>
      <p:pic>
        <p:nvPicPr>
          <p:cNvPr id="95" name="Imagen 94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1417564" y="2759913"/>
            <a:ext cx="424818" cy="596910"/>
          </a:xfrm>
          <a:prstGeom prst="rect">
            <a:avLst/>
          </a:prstGeom>
        </p:spPr>
      </p:pic>
      <p:pic>
        <p:nvPicPr>
          <p:cNvPr id="96" name="Imagen 95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1136479" y="2992279"/>
            <a:ext cx="424818" cy="596910"/>
          </a:xfrm>
          <a:prstGeom prst="rect">
            <a:avLst/>
          </a:prstGeom>
        </p:spPr>
      </p:pic>
      <p:pic>
        <p:nvPicPr>
          <p:cNvPr id="97" name="Imagen 96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1465949" y="3295132"/>
            <a:ext cx="516296" cy="725445"/>
          </a:xfrm>
          <a:prstGeom prst="rect">
            <a:avLst/>
          </a:prstGeom>
        </p:spPr>
      </p:pic>
      <p:grpSp>
        <p:nvGrpSpPr>
          <p:cNvPr id="5" name="Agrupar 4"/>
          <p:cNvGrpSpPr/>
          <p:nvPr/>
        </p:nvGrpSpPr>
        <p:grpSpPr>
          <a:xfrm>
            <a:off x="3053725" y="3637548"/>
            <a:ext cx="1665028" cy="1477730"/>
            <a:chOff x="3053725" y="3637548"/>
            <a:chExt cx="1665028" cy="1477730"/>
          </a:xfrm>
        </p:grpSpPr>
        <p:sp>
          <p:nvSpPr>
            <p:cNvPr id="3" name="Forma libre 2"/>
            <p:cNvSpPr/>
            <p:nvPr/>
          </p:nvSpPr>
          <p:spPr>
            <a:xfrm>
              <a:off x="3153833" y="4458662"/>
              <a:ext cx="1400529" cy="656616"/>
            </a:xfrm>
            <a:custGeom>
              <a:avLst/>
              <a:gdLst>
                <a:gd name="connsiteX0" fmla="*/ 1400528 w 1400528"/>
                <a:gd name="connsiteY0" fmla="*/ 204611 h 656167"/>
                <a:gd name="connsiteX1" fmla="*/ 1065389 w 1400528"/>
                <a:gd name="connsiteY1" fmla="*/ 42333 h 656167"/>
                <a:gd name="connsiteX2" fmla="*/ 881945 w 1400528"/>
                <a:gd name="connsiteY2" fmla="*/ 0 h 656167"/>
                <a:gd name="connsiteX3" fmla="*/ 652639 w 1400528"/>
                <a:gd name="connsiteY3" fmla="*/ 59972 h 656167"/>
                <a:gd name="connsiteX4" fmla="*/ 479778 w 1400528"/>
                <a:gd name="connsiteY4" fmla="*/ 243417 h 656167"/>
                <a:gd name="connsiteX5" fmla="*/ 335139 w 1400528"/>
                <a:gd name="connsiteY5" fmla="*/ 433917 h 656167"/>
                <a:gd name="connsiteX6" fmla="*/ 186973 w 1400528"/>
                <a:gd name="connsiteY6" fmla="*/ 553861 h 656167"/>
                <a:gd name="connsiteX7" fmla="*/ 0 w 1400528"/>
                <a:gd name="connsiteY7" fmla="*/ 656167 h 656167"/>
                <a:gd name="connsiteX8" fmla="*/ 278695 w 1400528"/>
                <a:gd name="connsiteY8" fmla="*/ 599722 h 656167"/>
                <a:gd name="connsiteX9" fmla="*/ 550334 w 1400528"/>
                <a:gd name="connsiteY9" fmla="*/ 497417 h 656167"/>
                <a:gd name="connsiteX10" fmla="*/ 627945 w 1400528"/>
                <a:gd name="connsiteY10" fmla="*/ 451556 h 656167"/>
                <a:gd name="connsiteX11" fmla="*/ 726723 w 1400528"/>
                <a:gd name="connsiteY11" fmla="*/ 296333 h 656167"/>
                <a:gd name="connsiteX12" fmla="*/ 804334 w 1400528"/>
                <a:gd name="connsiteY12" fmla="*/ 215195 h 656167"/>
                <a:gd name="connsiteX13" fmla="*/ 1068917 w 1400528"/>
                <a:gd name="connsiteY13" fmla="*/ 201083 h 656167"/>
                <a:gd name="connsiteX14" fmla="*/ 1400528 w 1400528"/>
                <a:gd name="connsiteY14" fmla="*/ 204611 h 656167"/>
                <a:gd name="connsiteX0" fmla="*/ 1400528 w 1400528"/>
                <a:gd name="connsiteY0" fmla="*/ 205060 h 656616"/>
                <a:gd name="connsiteX1" fmla="*/ 1065389 w 1400528"/>
                <a:gd name="connsiteY1" fmla="*/ 42782 h 656616"/>
                <a:gd name="connsiteX2" fmla="*/ 881945 w 1400528"/>
                <a:gd name="connsiteY2" fmla="*/ 449 h 656616"/>
                <a:gd name="connsiteX3" fmla="*/ 652639 w 1400528"/>
                <a:gd name="connsiteY3" fmla="*/ 60421 h 656616"/>
                <a:gd name="connsiteX4" fmla="*/ 479778 w 1400528"/>
                <a:gd name="connsiteY4" fmla="*/ 243866 h 656616"/>
                <a:gd name="connsiteX5" fmla="*/ 335139 w 1400528"/>
                <a:gd name="connsiteY5" fmla="*/ 434366 h 656616"/>
                <a:gd name="connsiteX6" fmla="*/ 186973 w 1400528"/>
                <a:gd name="connsiteY6" fmla="*/ 554310 h 656616"/>
                <a:gd name="connsiteX7" fmla="*/ 0 w 1400528"/>
                <a:gd name="connsiteY7" fmla="*/ 656616 h 656616"/>
                <a:gd name="connsiteX8" fmla="*/ 278695 w 1400528"/>
                <a:gd name="connsiteY8" fmla="*/ 600171 h 656616"/>
                <a:gd name="connsiteX9" fmla="*/ 550334 w 1400528"/>
                <a:gd name="connsiteY9" fmla="*/ 497866 h 656616"/>
                <a:gd name="connsiteX10" fmla="*/ 627945 w 1400528"/>
                <a:gd name="connsiteY10" fmla="*/ 452005 h 656616"/>
                <a:gd name="connsiteX11" fmla="*/ 726723 w 1400528"/>
                <a:gd name="connsiteY11" fmla="*/ 296782 h 656616"/>
                <a:gd name="connsiteX12" fmla="*/ 804334 w 1400528"/>
                <a:gd name="connsiteY12" fmla="*/ 215644 h 656616"/>
                <a:gd name="connsiteX13" fmla="*/ 1068917 w 1400528"/>
                <a:gd name="connsiteY13" fmla="*/ 201532 h 656616"/>
                <a:gd name="connsiteX14" fmla="*/ 1400528 w 1400528"/>
                <a:gd name="connsiteY14" fmla="*/ 205060 h 656616"/>
                <a:gd name="connsiteX0" fmla="*/ 1400528 w 1400528"/>
                <a:gd name="connsiteY0" fmla="*/ 205060 h 656616"/>
                <a:gd name="connsiteX1" fmla="*/ 1065389 w 1400528"/>
                <a:gd name="connsiteY1" fmla="*/ 42782 h 656616"/>
                <a:gd name="connsiteX2" fmla="*/ 881945 w 1400528"/>
                <a:gd name="connsiteY2" fmla="*/ 449 h 656616"/>
                <a:gd name="connsiteX3" fmla="*/ 652639 w 1400528"/>
                <a:gd name="connsiteY3" fmla="*/ 60421 h 656616"/>
                <a:gd name="connsiteX4" fmla="*/ 479778 w 1400528"/>
                <a:gd name="connsiteY4" fmla="*/ 243866 h 656616"/>
                <a:gd name="connsiteX5" fmla="*/ 335139 w 1400528"/>
                <a:gd name="connsiteY5" fmla="*/ 434366 h 656616"/>
                <a:gd name="connsiteX6" fmla="*/ 186973 w 1400528"/>
                <a:gd name="connsiteY6" fmla="*/ 554310 h 656616"/>
                <a:gd name="connsiteX7" fmla="*/ 0 w 1400528"/>
                <a:gd name="connsiteY7" fmla="*/ 656616 h 656616"/>
                <a:gd name="connsiteX8" fmla="*/ 278695 w 1400528"/>
                <a:gd name="connsiteY8" fmla="*/ 600171 h 656616"/>
                <a:gd name="connsiteX9" fmla="*/ 550334 w 1400528"/>
                <a:gd name="connsiteY9" fmla="*/ 497866 h 656616"/>
                <a:gd name="connsiteX10" fmla="*/ 627945 w 1400528"/>
                <a:gd name="connsiteY10" fmla="*/ 452005 h 656616"/>
                <a:gd name="connsiteX11" fmla="*/ 726723 w 1400528"/>
                <a:gd name="connsiteY11" fmla="*/ 296782 h 656616"/>
                <a:gd name="connsiteX12" fmla="*/ 804334 w 1400528"/>
                <a:gd name="connsiteY12" fmla="*/ 215644 h 656616"/>
                <a:gd name="connsiteX13" fmla="*/ 1068917 w 1400528"/>
                <a:gd name="connsiteY13" fmla="*/ 201532 h 656616"/>
                <a:gd name="connsiteX14" fmla="*/ 1400528 w 1400528"/>
                <a:gd name="connsiteY14" fmla="*/ 205060 h 656616"/>
                <a:gd name="connsiteX0" fmla="*/ 1400528 w 1400529"/>
                <a:gd name="connsiteY0" fmla="*/ 205060 h 656616"/>
                <a:gd name="connsiteX1" fmla="*/ 1065389 w 1400529"/>
                <a:gd name="connsiteY1" fmla="*/ 42782 h 656616"/>
                <a:gd name="connsiteX2" fmla="*/ 881945 w 1400529"/>
                <a:gd name="connsiteY2" fmla="*/ 449 h 656616"/>
                <a:gd name="connsiteX3" fmla="*/ 652639 w 1400529"/>
                <a:gd name="connsiteY3" fmla="*/ 60421 h 656616"/>
                <a:gd name="connsiteX4" fmla="*/ 479778 w 1400529"/>
                <a:gd name="connsiteY4" fmla="*/ 243866 h 656616"/>
                <a:gd name="connsiteX5" fmla="*/ 335139 w 1400529"/>
                <a:gd name="connsiteY5" fmla="*/ 434366 h 656616"/>
                <a:gd name="connsiteX6" fmla="*/ 186973 w 1400529"/>
                <a:gd name="connsiteY6" fmla="*/ 554310 h 656616"/>
                <a:gd name="connsiteX7" fmla="*/ 0 w 1400529"/>
                <a:gd name="connsiteY7" fmla="*/ 656616 h 656616"/>
                <a:gd name="connsiteX8" fmla="*/ 278695 w 1400529"/>
                <a:gd name="connsiteY8" fmla="*/ 600171 h 656616"/>
                <a:gd name="connsiteX9" fmla="*/ 550334 w 1400529"/>
                <a:gd name="connsiteY9" fmla="*/ 497866 h 656616"/>
                <a:gd name="connsiteX10" fmla="*/ 627945 w 1400529"/>
                <a:gd name="connsiteY10" fmla="*/ 452005 h 656616"/>
                <a:gd name="connsiteX11" fmla="*/ 726723 w 1400529"/>
                <a:gd name="connsiteY11" fmla="*/ 296782 h 656616"/>
                <a:gd name="connsiteX12" fmla="*/ 804334 w 1400529"/>
                <a:gd name="connsiteY12" fmla="*/ 215644 h 656616"/>
                <a:gd name="connsiteX13" fmla="*/ 1068917 w 1400529"/>
                <a:gd name="connsiteY13" fmla="*/ 201532 h 656616"/>
                <a:gd name="connsiteX14" fmla="*/ 1400528 w 1400529"/>
                <a:gd name="connsiteY14" fmla="*/ 205060 h 656616"/>
                <a:gd name="connsiteX0" fmla="*/ 1400528 w 1400529"/>
                <a:gd name="connsiteY0" fmla="*/ 205060 h 656616"/>
                <a:gd name="connsiteX1" fmla="*/ 1065389 w 1400529"/>
                <a:gd name="connsiteY1" fmla="*/ 42782 h 656616"/>
                <a:gd name="connsiteX2" fmla="*/ 881945 w 1400529"/>
                <a:gd name="connsiteY2" fmla="*/ 449 h 656616"/>
                <a:gd name="connsiteX3" fmla="*/ 652639 w 1400529"/>
                <a:gd name="connsiteY3" fmla="*/ 60421 h 656616"/>
                <a:gd name="connsiteX4" fmla="*/ 479778 w 1400529"/>
                <a:gd name="connsiteY4" fmla="*/ 243866 h 656616"/>
                <a:gd name="connsiteX5" fmla="*/ 335139 w 1400529"/>
                <a:gd name="connsiteY5" fmla="*/ 434366 h 656616"/>
                <a:gd name="connsiteX6" fmla="*/ 186973 w 1400529"/>
                <a:gd name="connsiteY6" fmla="*/ 554310 h 656616"/>
                <a:gd name="connsiteX7" fmla="*/ 0 w 1400529"/>
                <a:gd name="connsiteY7" fmla="*/ 656616 h 656616"/>
                <a:gd name="connsiteX8" fmla="*/ 278695 w 1400529"/>
                <a:gd name="connsiteY8" fmla="*/ 600171 h 656616"/>
                <a:gd name="connsiteX9" fmla="*/ 550334 w 1400529"/>
                <a:gd name="connsiteY9" fmla="*/ 497866 h 656616"/>
                <a:gd name="connsiteX10" fmla="*/ 627945 w 1400529"/>
                <a:gd name="connsiteY10" fmla="*/ 452005 h 656616"/>
                <a:gd name="connsiteX11" fmla="*/ 726723 w 1400529"/>
                <a:gd name="connsiteY11" fmla="*/ 296782 h 656616"/>
                <a:gd name="connsiteX12" fmla="*/ 804334 w 1400529"/>
                <a:gd name="connsiteY12" fmla="*/ 215644 h 656616"/>
                <a:gd name="connsiteX13" fmla="*/ 1068917 w 1400529"/>
                <a:gd name="connsiteY13" fmla="*/ 201532 h 656616"/>
                <a:gd name="connsiteX14" fmla="*/ 1400528 w 1400529"/>
                <a:gd name="connsiteY14" fmla="*/ 205060 h 656616"/>
                <a:gd name="connsiteX0" fmla="*/ 1400528 w 1400529"/>
                <a:gd name="connsiteY0" fmla="*/ 205060 h 656616"/>
                <a:gd name="connsiteX1" fmla="*/ 1065389 w 1400529"/>
                <a:gd name="connsiteY1" fmla="*/ 42782 h 656616"/>
                <a:gd name="connsiteX2" fmla="*/ 881945 w 1400529"/>
                <a:gd name="connsiteY2" fmla="*/ 449 h 656616"/>
                <a:gd name="connsiteX3" fmla="*/ 652639 w 1400529"/>
                <a:gd name="connsiteY3" fmla="*/ 60421 h 656616"/>
                <a:gd name="connsiteX4" fmla="*/ 479778 w 1400529"/>
                <a:gd name="connsiteY4" fmla="*/ 243866 h 656616"/>
                <a:gd name="connsiteX5" fmla="*/ 335139 w 1400529"/>
                <a:gd name="connsiteY5" fmla="*/ 434366 h 656616"/>
                <a:gd name="connsiteX6" fmla="*/ 186973 w 1400529"/>
                <a:gd name="connsiteY6" fmla="*/ 554310 h 656616"/>
                <a:gd name="connsiteX7" fmla="*/ 0 w 1400529"/>
                <a:gd name="connsiteY7" fmla="*/ 656616 h 656616"/>
                <a:gd name="connsiteX8" fmla="*/ 278695 w 1400529"/>
                <a:gd name="connsiteY8" fmla="*/ 600171 h 656616"/>
                <a:gd name="connsiteX9" fmla="*/ 550334 w 1400529"/>
                <a:gd name="connsiteY9" fmla="*/ 497866 h 656616"/>
                <a:gd name="connsiteX10" fmla="*/ 627945 w 1400529"/>
                <a:gd name="connsiteY10" fmla="*/ 452005 h 656616"/>
                <a:gd name="connsiteX11" fmla="*/ 726723 w 1400529"/>
                <a:gd name="connsiteY11" fmla="*/ 296782 h 656616"/>
                <a:gd name="connsiteX12" fmla="*/ 804334 w 1400529"/>
                <a:gd name="connsiteY12" fmla="*/ 215644 h 656616"/>
                <a:gd name="connsiteX13" fmla="*/ 1068917 w 1400529"/>
                <a:gd name="connsiteY13" fmla="*/ 201532 h 656616"/>
                <a:gd name="connsiteX14" fmla="*/ 1400528 w 1400529"/>
                <a:gd name="connsiteY14" fmla="*/ 205060 h 656616"/>
                <a:gd name="connsiteX0" fmla="*/ 1400528 w 1400529"/>
                <a:gd name="connsiteY0" fmla="*/ 205060 h 656616"/>
                <a:gd name="connsiteX1" fmla="*/ 1065389 w 1400529"/>
                <a:gd name="connsiteY1" fmla="*/ 42782 h 656616"/>
                <a:gd name="connsiteX2" fmla="*/ 881945 w 1400529"/>
                <a:gd name="connsiteY2" fmla="*/ 449 h 656616"/>
                <a:gd name="connsiteX3" fmla="*/ 652639 w 1400529"/>
                <a:gd name="connsiteY3" fmla="*/ 60421 h 656616"/>
                <a:gd name="connsiteX4" fmla="*/ 479778 w 1400529"/>
                <a:gd name="connsiteY4" fmla="*/ 243866 h 656616"/>
                <a:gd name="connsiteX5" fmla="*/ 335139 w 1400529"/>
                <a:gd name="connsiteY5" fmla="*/ 434366 h 656616"/>
                <a:gd name="connsiteX6" fmla="*/ 186973 w 1400529"/>
                <a:gd name="connsiteY6" fmla="*/ 554310 h 656616"/>
                <a:gd name="connsiteX7" fmla="*/ 0 w 1400529"/>
                <a:gd name="connsiteY7" fmla="*/ 656616 h 656616"/>
                <a:gd name="connsiteX8" fmla="*/ 278695 w 1400529"/>
                <a:gd name="connsiteY8" fmla="*/ 600171 h 656616"/>
                <a:gd name="connsiteX9" fmla="*/ 550334 w 1400529"/>
                <a:gd name="connsiteY9" fmla="*/ 497866 h 656616"/>
                <a:gd name="connsiteX10" fmla="*/ 627945 w 1400529"/>
                <a:gd name="connsiteY10" fmla="*/ 452005 h 656616"/>
                <a:gd name="connsiteX11" fmla="*/ 726723 w 1400529"/>
                <a:gd name="connsiteY11" fmla="*/ 296782 h 656616"/>
                <a:gd name="connsiteX12" fmla="*/ 804334 w 1400529"/>
                <a:gd name="connsiteY12" fmla="*/ 215644 h 656616"/>
                <a:gd name="connsiteX13" fmla="*/ 1068917 w 1400529"/>
                <a:gd name="connsiteY13" fmla="*/ 201532 h 656616"/>
                <a:gd name="connsiteX14" fmla="*/ 1400528 w 1400529"/>
                <a:gd name="connsiteY14" fmla="*/ 205060 h 656616"/>
                <a:gd name="connsiteX0" fmla="*/ 1400528 w 1400529"/>
                <a:gd name="connsiteY0" fmla="*/ 205060 h 656616"/>
                <a:gd name="connsiteX1" fmla="*/ 1065389 w 1400529"/>
                <a:gd name="connsiteY1" fmla="*/ 42782 h 656616"/>
                <a:gd name="connsiteX2" fmla="*/ 881945 w 1400529"/>
                <a:gd name="connsiteY2" fmla="*/ 449 h 656616"/>
                <a:gd name="connsiteX3" fmla="*/ 652639 w 1400529"/>
                <a:gd name="connsiteY3" fmla="*/ 60421 h 656616"/>
                <a:gd name="connsiteX4" fmla="*/ 479778 w 1400529"/>
                <a:gd name="connsiteY4" fmla="*/ 243866 h 656616"/>
                <a:gd name="connsiteX5" fmla="*/ 335139 w 1400529"/>
                <a:gd name="connsiteY5" fmla="*/ 434366 h 656616"/>
                <a:gd name="connsiteX6" fmla="*/ 186973 w 1400529"/>
                <a:gd name="connsiteY6" fmla="*/ 554310 h 656616"/>
                <a:gd name="connsiteX7" fmla="*/ 0 w 1400529"/>
                <a:gd name="connsiteY7" fmla="*/ 656616 h 656616"/>
                <a:gd name="connsiteX8" fmla="*/ 278695 w 1400529"/>
                <a:gd name="connsiteY8" fmla="*/ 600171 h 656616"/>
                <a:gd name="connsiteX9" fmla="*/ 550334 w 1400529"/>
                <a:gd name="connsiteY9" fmla="*/ 497866 h 656616"/>
                <a:gd name="connsiteX10" fmla="*/ 627945 w 1400529"/>
                <a:gd name="connsiteY10" fmla="*/ 452005 h 656616"/>
                <a:gd name="connsiteX11" fmla="*/ 726723 w 1400529"/>
                <a:gd name="connsiteY11" fmla="*/ 296782 h 656616"/>
                <a:gd name="connsiteX12" fmla="*/ 804334 w 1400529"/>
                <a:gd name="connsiteY12" fmla="*/ 215644 h 656616"/>
                <a:gd name="connsiteX13" fmla="*/ 1068917 w 1400529"/>
                <a:gd name="connsiteY13" fmla="*/ 201532 h 656616"/>
                <a:gd name="connsiteX14" fmla="*/ 1400528 w 1400529"/>
                <a:gd name="connsiteY14" fmla="*/ 205060 h 656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0529" h="656616">
                  <a:moveTo>
                    <a:pt x="1400528" y="205060"/>
                  </a:moveTo>
                  <a:cubicBezTo>
                    <a:pt x="1399940" y="178602"/>
                    <a:pt x="1151820" y="76884"/>
                    <a:pt x="1065389" y="42782"/>
                  </a:cubicBezTo>
                  <a:cubicBezTo>
                    <a:pt x="978959" y="8680"/>
                    <a:pt x="950736" y="-2491"/>
                    <a:pt x="881945" y="449"/>
                  </a:cubicBezTo>
                  <a:cubicBezTo>
                    <a:pt x="813154" y="3389"/>
                    <a:pt x="719667" y="19852"/>
                    <a:pt x="652639" y="60421"/>
                  </a:cubicBezTo>
                  <a:lnTo>
                    <a:pt x="479778" y="243866"/>
                  </a:lnTo>
                  <a:lnTo>
                    <a:pt x="335139" y="434366"/>
                  </a:lnTo>
                  <a:lnTo>
                    <a:pt x="186973" y="554310"/>
                  </a:lnTo>
                  <a:lnTo>
                    <a:pt x="0" y="656616"/>
                  </a:lnTo>
                  <a:lnTo>
                    <a:pt x="278695" y="600171"/>
                  </a:lnTo>
                  <a:cubicBezTo>
                    <a:pt x="370417" y="573713"/>
                    <a:pt x="492126" y="522560"/>
                    <a:pt x="550334" y="497866"/>
                  </a:cubicBezTo>
                  <a:cubicBezTo>
                    <a:pt x="608542" y="473172"/>
                    <a:pt x="598547" y="485519"/>
                    <a:pt x="627945" y="452005"/>
                  </a:cubicBezTo>
                  <a:cubicBezTo>
                    <a:pt x="657343" y="418491"/>
                    <a:pt x="697325" y="336175"/>
                    <a:pt x="726723" y="296782"/>
                  </a:cubicBezTo>
                  <a:cubicBezTo>
                    <a:pt x="756121" y="257389"/>
                    <a:pt x="747302" y="231519"/>
                    <a:pt x="804334" y="215644"/>
                  </a:cubicBezTo>
                  <a:cubicBezTo>
                    <a:pt x="861366" y="199769"/>
                    <a:pt x="969551" y="203296"/>
                    <a:pt x="1068917" y="201532"/>
                  </a:cubicBezTo>
                  <a:cubicBezTo>
                    <a:pt x="1168283" y="199768"/>
                    <a:pt x="1401116" y="231518"/>
                    <a:pt x="1400528" y="205060"/>
                  </a:cubicBezTo>
                  <a:close/>
                </a:path>
              </a:pathLst>
            </a:custGeom>
            <a:solidFill>
              <a:srgbClr val="7F7F7F">
                <a:alpha val="58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" name="Forma libre 1"/>
            <p:cNvSpPr/>
            <p:nvPr/>
          </p:nvSpPr>
          <p:spPr>
            <a:xfrm>
              <a:off x="3053725" y="3637548"/>
              <a:ext cx="1665028" cy="1472307"/>
            </a:xfrm>
            <a:custGeom>
              <a:avLst/>
              <a:gdLst>
                <a:gd name="connsiteX0" fmla="*/ 1484064 w 1664815"/>
                <a:gd name="connsiteY0" fmla="*/ 1022695 h 1469826"/>
                <a:gd name="connsiteX1" fmla="*/ 1217693 w 1664815"/>
                <a:gd name="connsiteY1" fmla="*/ 884750 h 1469826"/>
                <a:gd name="connsiteX2" fmla="*/ 989376 w 1664815"/>
                <a:gd name="connsiteY2" fmla="*/ 827669 h 1469826"/>
                <a:gd name="connsiteX3" fmla="*/ 780085 w 1664815"/>
                <a:gd name="connsiteY3" fmla="*/ 875237 h 1469826"/>
                <a:gd name="connsiteX4" fmla="*/ 665926 w 1664815"/>
                <a:gd name="connsiteY4" fmla="*/ 979884 h 1469826"/>
                <a:gd name="connsiteX5" fmla="*/ 523227 w 1664815"/>
                <a:gd name="connsiteY5" fmla="*/ 1146370 h 1469826"/>
                <a:gd name="connsiteX6" fmla="*/ 342476 w 1664815"/>
                <a:gd name="connsiteY6" fmla="*/ 1341395 h 1469826"/>
                <a:gd name="connsiteX7" fmla="*/ 95132 w 1664815"/>
                <a:gd name="connsiteY7" fmla="*/ 1469826 h 1469826"/>
                <a:gd name="connsiteX8" fmla="*/ 38053 w 1664815"/>
                <a:gd name="connsiteY8" fmla="*/ 1393719 h 1469826"/>
                <a:gd name="connsiteX9" fmla="*/ 0 w 1664815"/>
                <a:gd name="connsiteY9" fmla="*/ 1217720 h 1469826"/>
                <a:gd name="connsiteX10" fmla="*/ 33296 w 1664815"/>
                <a:gd name="connsiteY10" fmla="*/ 1103559 h 1469826"/>
                <a:gd name="connsiteX11" fmla="*/ 85619 w 1664815"/>
                <a:gd name="connsiteY11" fmla="*/ 870480 h 1469826"/>
                <a:gd name="connsiteX12" fmla="*/ 152211 w 1664815"/>
                <a:gd name="connsiteY12" fmla="*/ 656427 h 1469826"/>
                <a:gd name="connsiteX13" fmla="*/ 304423 w 1664815"/>
                <a:gd name="connsiteY13" fmla="*/ 428105 h 1469826"/>
                <a:gd name="connsiteX14" fmla="*/ 451878 w 1664815"/>
                <a:gd name="connsiteY14" fmla="*/ 228323 h 1469826"/>
                <a:gd name="connsiteX15" fmla="*/ 575550 w 1664815"/>
                <a:gd name="connsiteY15" fmla="*/ 95135 h 1469826"/>
                <a:gd name="connsiteX16" fmla="*/ 780085 w 1664815"/>
                <a:gd name="connsiteY16" fmla="*/ 14270 h 1469826"/>
                <a:gd name="connsiteX17" fmla="*/ 994132 w 1664815"/>
                <a:gd name="connsiteY17" fmla="*/ 0 h 1469826"/>
                <a:gd name="connsiteX18" fmla="*/ 1136831 w 1664815"/>
                <a:gd name="connsiteY18" fmla="*/ 33297 h 1469826"/>
                <a:gd name="connsiteX19" fmla="*/ 1284286 w 1664815"/>
                <a:gd name="connsiteY19" fmla="*/ 185512 h 1469826"/>
                <a:gd name="connsiteX20" fmla="*/ 1446011 w 1664815"/>
                <a:gd name="connsiteY20" fmla="*/ 347241 h 1469826"/>
                <a:gd name="connsiteX21" fmla="*/ 1593466 w 1664815"/>
                <a:gd name="connsiteY21" fmla="*/ 418592 h 1469826"/>
                <a:gd name="connsiteX22" fmla="*/ 1664815 w 1664815"/>
                <a:gd name="connsiteY22" fmla="*/ 532753 h 1469826"/>
                <a:gd name="connsiteX23" fmla="*/ 1612492 w 1664815"/>
                <a:gd name="connsiteY23" fmla="*/ 761075 h 1469826"/>
                <a:gd name="connsiteX24" fmla="*/ 1555413 w 1664815"/>
                <a:gd name="connsiteY24" fmla="*/ 960858 h 1469826"/>
                <a:gd name="connsiteX25" fmla="*/ 1484064 w 1664815"/>
                <a:gd name="connsiteY25" fmla="*/ 1022695 h 1469826"/>
                <a:gd name="connsiteX0" fmla="*/ 1484064 w 1664815"/>
                <a:gd name="connsiteY0" fmla="*/ 1022695 h 1469826"/>
                <a:gd name="connsiteX1" fmla="*/ 1217693 w 1664815"/>
                <a:gd name="connsiteY1" fmla="*/ 884750 h 1469826"/>
                <a:gd name="connsiteX2" fmla="*/ 989376 w 1664815"/>
                <a:gd name="connsiteY2" fmla="*/ 827669 h 1469826"/>
                <a:gd name="connsiteX3" fmla="*/ 780085 w 1664815"/>
                <a:gd name="connsiteY3" fmla="*/ 875237 h 1469826"/>
                <a:gd name="connsiteX4" fmla="*/ 665926 w 1664815"/>
                <a:gd name="connsiteY4" fmla="*/ 979884 h 1469826"/>
                <a:gd name="connsiteX5" fmla="*/ 523227 w 1664815"/>
                <a:gd name="connsiteY5" fmla="*/ 1146370 h 1469826"/>
                <a:gd name="connsiteX6" fmla="*/ 342476 w 1664815"/>
                <a:gd name="connsiteY6" fmla="*/ 1341395 h 1469826"/>
                <a:gd name="connsiteX7" fmla="*/ 95132 w 1664815"/>
                <a:gd name="connsiteY7" fmla="*/ 1469826 h 1469826"/>
                <a:gd name="connsiteX8" fmla="*/ 38053 w 1664815"/>
                <a:gd name="connsiteY8" fmla="*/ 1393719 h 1469826"/>
                <a:gd name="connsiteX9" fmla="*/ 0 w 1664815"/>
                <a:gd name="connsiteY9" fmla="*/ 1217720 h 1469826"/>
                <a:gd name="connsiteX10" fmla="*/ 33296 w 1664815"/>
                <a:gd name="connsiteY10" fmla="*/ 1103559 h 1469826"/>
                <a:gd name="connsiteX11" fmla="*/ 85619 w 1664815"/>
                <a:gd name="connsiteY11" fmla="*/ 870480 h 1469826"/>
                <a:gd name="connsiteX12" fmla="*/ 152211 w 1664815"/>
                <a:gd name="connsiteY12" fmla="*/ 656427 h 1469826"/>
                <a:gd name="connsiteX13" fmla="*/ 304423 w 1664815"/>
                <a:gd name="connsiteY13" fmla="*/ 428105 h 1469826"/>
                <a:gd name="connsiteX14" fmla="*/ 451878 w 1664815"/>
                <a:gd name="connsiteY14" fmla="*/ 228323 h 1469826"/>
                <a:gd name="connsiteX15" fmla="*/ 575550 w 1664815"/>
                <a:gd name="connsiteY15" fmla="*/ 95135 h 1469826"/>
                <a:gd name="connsiteX16" fmla="*/ 780085 w 1664815"/>
                <a:gd name="connsiteY16" fmla="*/ 14270 h 1469826"/>
                <a:gd name="connsiteX17" fmla="*/ 994132 w 1664815"/>
                <a:gd name="connsiteY17" fmla="*/ 0 h 1469826"/>
                <a:gd name="connsiteX18" fmla="*/ 1136831 w 1664815"/>
                <a:gd name="connsiteY18" fmla="*/ 33297 h 1469826"/>
                <a:gd name="connsiteX19" fmla="*/ 1284286 w 1664815"/>
                <a:gd name="connsiteY19" fmla="*/ 185512 h 1469826"/>
                <a:gd name="connsiteX20" fmla="*/ 1446011 w 1664815"/>
                <a:gd name="connsiteY20" fmla="*/ 347241 h 1469826"/>
                <a:gd name="connsiteX21" fmla="*/ 1593466 w 1664815"/>
                <a:gd name="connsiteY21" fmla="*/ 418592 h 1469826"/>
                <a:gd name="connsiteX22" fmla="*/ 1664815 w 1664815"/>
                <a:gd name="connsiteY22" fmla="*/ 532753 h 1469826"/>
                <a:gd name="connsiteX23" fmla="*/ 1612492 w 1664815"/>
                <a:gd name="connsiteY23" fmla="*/ 761075 h 1469826"/>
                <a:gd name="connsiteX24" fmla="*/ 1555413 w 1664815"/>
                <a:gd name="connsiteY24" fmla="*/ 960858 h 1469826"/>
                <a:gd name="connsiteX25" fmla="*/ 1484064 w 1664815"/>
                <a:gd name="connsiteY25" fmla="*/ 1022695 h 1469826"/>
                <a:gd name="connsiteX0" fmla="*/ 1484064 w 1664815"/>
                <a:gd name="connsiteY0" fmla="*/ 1022695 h 1469826"/>
                <a:gd name="connsiteX1" fmla="*/ 1217693 w 1664815"/>
                <a:gd name="connsiteY1" fmla="*/ 884750 h 1469826"/>
                <a:gd name="connsiteX2" fmla="*/ 989376 w 1664815"/>
                <a:gd name="connsiteY2" fmla="*/ 827669 h 1469826"/>
                <a:gd name="connsiteX3" fmla="*/ 780085 w 1664815"/>
                <a:gd name="connsiteY3" fmla="*/ 875237 h 1469826"/>
                <a:gd name="connsiteX4" fmla="*/ 665926 w 1664815"/>
                <a:gd name="connsiteY4" fmla="*/ 979884 h 1469826"/>
                <a:gd name="connsiteX5" fmla="*/ 523227 w 1664815"/>
                <a:gd name="connsiteY5" fmla="*/ 1146370 h 1469826"/>
                <a:gd name="connsiteX6" fmla="*/ 342476 w 1664815"/>
                <a:gd name="connsiteY6" fmla="*/ 1341395 h 1469826"/>
                <a:gd name="connsiteX7" fmla="*/ 95132 w 1664815"/>
                <a:gd name="connsiteY7" fmla="*/ 1469826 h 1469826"/>
                <a:gd name="connsiteX8" fmla="*/ 38053 w 1664815"/>
                <a:gd name="connsiteY8" fmla="*/ 1393719 h 1469826"/>
                <a:gd name="connsiteX9" fmla="*/ 0 w 1664815"/>
                <a:gd name="connsiteY9" fmla="*/ 1217720 h 1469826"/>
                <a:gd name="connsiteX10" fmla="*/ 33296 w 1664815"/>
                <a:gd name="connsiteY10" fmla="*/ 1103559 h 1469826"/>
                <a:gd name="connsiteX11" fmla="*/ 85619 w 1664815"/>
                <a:gd name="connsiteY11" fmla="*/ 870480 h 1469826"/>
                <a:gd name="connsiteX12" fmla="*/ 152211 w 1664815"/>
                <a:gd name="connsiteY12" fmla="*/ 656427 h 1469826"/>
                <a:gd name="connsiteX13" fmla="*/ 304423 w 1664815"/>
                <a:gd name="connsiteY13" fmla="*/ 428105 h 1469826"/>
                <a:gd name="connsiteX14" fmla="*/ 451878 w 1664815"/>
                <a:gd name="connsiteY14" fmla="*/ 228323 h 1469826"/>
                <a:gd name="connsiteX15" fmla="*/ 575550 w 1664815"/>
                <a:gd name="connsiteY15" fmla="*/ 95135 h 1469826"/>
                <a:gd name="connsiteX16" fmla="*/ 780085 w 1664815"/>
                <a:gd name="connsiteY16" fmla="*/ 14270 h 1469826"/>
                <a:gd name="connsiteX17" fmla="*/ 994132 w 1664815"/>
                <a:gd name="connsiteY17" fmla="*/ 0 h 1469826"/>
                <a:gd name="connsiteX18" fmla="*/ 1136831 w 1664815"/>
                <a:gd name="connsiteY18" fmla="*/ 33297 h 1469826"/>
                <a:gd name="connsiteX19" fmla="*/ 1284286 w 1664815"/>
                <a:gd name="connsiteY19" fmla="*/ 185512 h 1469826"/>
                <a:gd name="connsiteX20" fmla="*/ 1446011 w 1664815"/>
                <a:gd name="connsiteY20" fmla="*/ 347241 h 1469826"/>
                <a:gd name="connsiteX21" fmla="*/ 1593466 w 1664815"/>
                <a:gd name="connsiteY21" fmla="*/ 418592 h 1469826"/>
                <a:gd name="connsiteX22" fmla="*/ 1664815 w 1664815"/>
                <a:gd name="connsiteY22" fmla="*/ 532753 h 1469826"/>
                <a:gd name="connsiteX23" fmla="*/ 1612492 w 1664815"/>
                <a:gd name="connsiteY23" fmla="*/ 761075 h 1469826"/>
                <a:gd name="connsiteX24" fmla="*/ 1555413 w 1664815"/>
                <a:gd name="connsiteY24" fmla="*/ 960858 h 1469826"/>
                <a:gd name="connsiteX25" fmla="*/ 1484064 w 1664815"/>
                <a:gd name="connsiteY25" fmla="*/ 1022695 h 1469826"/>
                <a:gd name="connsiteX0" fmla="*/ 1484064 w 1665005"/>
                <a:gd name="connsiteY0" fmla="*/ 1022695 h 1469826"/>
                <a:gd name="connsiteX1" fmla="*/ 1217693 w 1665005"/>
                <a:gd name="connsiteY1" fmla="*/ 884750 h 1469826"/>
                <a:gd name="connsiteX2" fmla="*/ 989376 w 1665005"/>
                <a:gd name="connsiteY2" fmla="*/ 827669 h 1469826"/>
                <a:gd name="connsiteX3" fmla="*/ 780085 w 1665005"/>
                <a:gd name="connsiteY3" fmla="*/ 875237 h 1469826"/>
                <a:gd name="connsiteX4" fmla="*/ 665926 w 1665005"/>
                <a:gd name="connsiteY4" fmla="*/ 979884 h 1469826"/>
                <a:gd name="connsiteX5" fmla="*/ 523227 w 1665005"/>
                <a:gd name="connsiteY5" fmla="*/ 1146370 h 1469826"/>
                <a:gd name="connsiteX6" fmla="*/ 342476 w 1665005"/>
                <a:gd name="connsiteY6" fmla="*/ 1341395 h 1469826"/>
                <a:gd name="connsiteX7" fmla="*/ 95132 w 1665005"/>
                <a:gd name="connsiteY7" fmla="*/ 1469826 h 1469826"/>
                <a:gd name="connsiteX8" fmla="*/ 38053 w 1665005"/>
                <a:gd name="connsiteY8" fmla="*/ 1393719 h 1469826"/>
                <a:gd name="connsiteX9" fmla="*/ 0 w 1665005"/>
                <a:gd name="connsiteY9" fmla="*/ 1217720 h 1469826"/>
                <a:gd name="connsiteX10" fmla="*/ 33296 w 1665005"/>
                <a:gd name="connsiteY10" fmla="*/ 1103559 h 1469826"/>
                <a:gd name="connsiteX11" fmla="*/ 85619 w 1665005"/>
                <a:gd name="connsiteY11" fmla="*/ 870480 h 1469826"/>
                <a:gd name="connsiteX12" fmla="*/ 152211 w 1665005"/>
                <a:gd name="connsiteY12" fmla="*/ 656427 h 1469826"/>
                <a:gd name="connsiteX13" fmla="*/ 304423 w 1665005"/>
                <a:gd name="connsiteY13" fmla="*/ 428105 h 1469826"/>
                <a:gd name="connsiteX14" fmla="*/ 451878 w 1665005"/>
                <a:gd name="connsiteY14" fmla="*/ 228323 h 1469826"/>
                <a:gd name="connsiteX15" fmla="*/ 575550 w 1665005"/>
                <a:gd name="connsiteY15" fmla="*/ 95135 h 1469826"/>
                <a:gd name="connsiteX16" fmla="*/ 780085 w 1665005"/>
                <a:gd name="connsiteY16" fmla="*/ 14270 h 1469826"/>
                <a:gd name="connsiteX17" fmla="*/ 994132 w 1665005"/>
                <a:gd name="connsiteY17" fmla="*/ 0 h 1469826"/>
                <a:gd name="connsiteX18" fmla="*/ 1136831 w 1665005"/>
                <a:gd name="connsiteY18" fmla="*/ 33297 h 1469826"/>
                <a:gd name="connsiteX19" fmla="*/ 1284286 w 1665005"/>
                <a:gd name="connsiteY19" fmla="*/ 185512 h 1469826"/>
                <a:gd name="connsiteX20" fmla="*/ 1446011 w 1665005"/>
                <a:gd name="connsiteY20" fmla="*/ 347241 h 1469826"/>
                <a:gd name="connsiteX21" fmla="*/ 1593466 w 1665005"/>
                <a:gd name="connsiteY21" fmla="*/ 418592 h 1469826"/>
                <a:gd name="connsiteX22" fmla="*/ 1664815 w 1665005"/>
                <a:gd name="connsiteY22" fmla="*/ 532753 h 1469826"/>
                <a:gd name="connsiteX23" fmla="*/ 1612492 w 1665005"/>
                <a:gd name="connsiteY23" fmla="*/ 761075 h 1469826"/>
                <a:gd name="connsiteX24" fmla="*/ 1555413 w 1665005"/>
                <a:gd name="connsiteY24" fmla="*/ 960858 h 1469826"/>
                <a:gd name="connsiteX25" fmla="*/ 1484064 w 1665005"/>
                <a:gd name="connsiteY25" fmla="*/ 1022695 h 1469826"/>
                <a:gd name="connsiteX0" fmla="*/ 1484064 w 1665005"/>
                <a:gd name="connsiteY0" fmla="*/ 1022695 h 1469826"/>
                <a:gd name="connsiteX1" fmla="*/ 1217693 w 1665005"/>
                <a:gd name="connsiteY1" fmla="*/ 884750 h 1469826"/>
                <a:gd name="connsiteX2" fmla="*/ 989376 w 1665005"/>
                <a:gd name="connsiteY2" fmla="*/ 827669 h 1469826"/>
                <a:gd name="connsiteX3" fmla="*/ 780085 w 1665005"/>
                <a:gd name="connsiteY3" fmla="*/ 875237 h 1469826"/>
                <a:gd name="connsiteX4" fmla="*/ 665926 w 1665005"/>
                <a:gd name="connsiteY4" fmla="*/ 979884 h 1469826"/>
                <a:gd name="connsiteX5" fmla="*/ 523227 w 1665005"/>
                <a:gd name="connsiteY5" fmla="*/ 1146370 h 1469826"/>
                <a:gd name="connsiteX6" fmla="*/ 342476 w 1665005"/>
                <a:gd name="connsiteY6" fmla="*/ 1341395 h 1469826"/>
                <a:gd name="connsiteX7" fmla="*/ 95132 w 1665005"/>
                <a:gd name="connsiteY7" fmla="*/ 1469826 h 1469826"/>
                <a:gd name="connsiteX8" fmla="*/ 38053 w 1665005"/>
                <a:gd name="connsiteY8" fmla="*/ 1393719 h 1469826"/>
                <a:gd name="connsiteX9" fmla="*/ 0 w 1665005"/>
                <a:gd name="connsiteY9" fmla="*/ 1217720 h 1469826"/>
                <a:gd name="connsiteX10" fmla="*/ 33296 w 1665005"/>
                <a:gd name="connsiteY10" fmla="*/ 1103559 h 1469826"/>
                <a:gd name="connsiteX11" fmla="*/ 85619 w 1665005"/>
                <a:gd name="connsiteY11" fmla="*/ 870480 h 1469826"/>
                <a:gd name="connsiteX12" fmla="*/ 152211 w 1665005"/>
                <a:gd name="connsiteY12" fmla="*/ 656427 h 1469826"/>
                <a:gd name="connsiteX13" fmla="*/ 304423 w 1665005"/>
                <a:gd name="connsiteY13" fmla="*/ 428105 h 1469826"/>
                <a:gd name="connsiteX14" fmla="*/ 451878 w 1665005"/>
                <a:gd name="connsiteY14" fmla="*/ 228323 h 1469826"/>
                <a:gd name="connsiteX15" fmla="*/ 575550 w 1665005"/>
                <a:gd name="connsiteY15" fmla="*/ 95135 h 1469826"/>
                <a:gd name="connsiteX16" fmla="*/ 780085 w 1665005"/>
                <a:gd name="connsiteY16" fmla="*/ 14270 h 1469826"/>
                <a:gd name="connsiteX17" fmla="*/ 994132 w 1665005"/>
                <a:gd name="connsiteY17" fmla="*/ 0 h 1469826"/>
                <a:gd name="connsiteX18" fmla="*/ 1136831 w 1665005"/>
                <a:gd name="connsiteY18" fmla="*/ 33297 h 1469826"/>
                <a:gd name="connsiteX19" fmla="*/ 1284286 w 1665005"/>
                <a:gd name="connsiteY19" fmla="*/ 185512 h 1469826"/>
                <a:gd name="connsiteX20" fmla="*/ 1446011 w 1665005"/>
                <a:gd name="connsiteY20" fmla="*/ 347241 h 1469826"/>
                <a:gd name="connsiteX21" fmla="*/ 1593466 w 1665005"/>
                <a:gd name="connsiteY21" fmla="*/ 418592 h 1469826"/>
                <a:gd name="connsiteX22" fmla="*/ 1664815 w 1665005"/>
                <a:gd name="connsiteY22" fmla="*/ 532753 h 1469826"/>
                <a:gd name="connsiteX23" fmla="*/ 1612492 w 1665005"/>
                <a:gd name="connsiteY23" fmla="*/ 761075 h 1469826"/>
                <a:gd name="connsiteX24" fmla="*/ 1555413 w 1665005"/>
                <a:gd name="connsiteY24" fmla="*/ 960858 h 1469826"/>
                <a:gd name="connsiteX25" fmla="*/ 1484064 w 1665005"/>
                <a:gd name="connsiteY25" fmla="*/ 1022695 h 1469826"/>
                <a:gd name="connsiteX0" fmla="*/ 1484064 w 1665005"/>
                <a:gd name="connsiteY0" fmla="*/ 1022695 h 1469826"/>
                <a:gd name="connsiteX1" fmla="*/ 1217693 w 1665005"/>
                <a:gd name="connsiteY1" fmla="*/ 884750 h 1469826"/>
                <a:gd name="connsiteX2" fmla="*/ 989376 w 1665005"/>
                <a:gd name="connsiteY2" fmla="*/ 827669 h 1469826"/>
                <a:gd name="connsiteX3" fmla="*/ 780085 w 1665005"/>
                <a:gd name="connsiteY3" fmla="*/ 875237 h 1469826"/>
                <a:gd name="connsiteX4" fmla="*/ 665926 w 1665005"/>
                <a:gd name="connsiteY4" fmla="*/ 979884 h 1469826"/>
                <a:gd name="connsiteX5" fmla="*/ 523227 w 1665005"/>
                <a:gd name="connsiteY5" fmla="*/ 1146370 h 1469826"/>
                <a:gd name="connsiteX6" fmla="*/ 342476 w 1665005"/>
                <a:gd name="connsiteY6" fmla="*/ 1341395 h 1469826"/>
                <a:gd name="connsiteX7" fmla="*/ 95132 w 1665005"/>
                <a:gd name="connsiteY7" fmla="*/ 1469826 h 1469826"/>
                <a:gd name="connsiteX8" fmla="*/ 38053 w 1665005"/>
                <a:gd name="connsiteY8" fmla="*/ 1393719 h 1469826"/>
                <a:gd name="connsiteX9" fmla="*/ 0 w 1665005"/>
                <a:gd name="connsiteY9" fmla="*/ 1217720 h 1469826"/>
                <a:gd name="connsiteX10" fmla="*/ 33296 w 1665005"/>
                <a:gd name="connsiteY10" fmla="*/ 1103559 h 1469826"/>
                <a:gd name="connsiteX11" fmla="*/ 85619 w 1665005"/>
                <a:gd name="connsiteY11" fmla="*/ 870480 h 1469826"/>
                <a:gd name="connsiteX12" fmla="*/ 152211 w 1665005"/>
                <a:gd name="connsiteY12" fmla="*/ 656427 h 1469826"/>
                <a:gd name="connsiteX13" fmla="*/ 304423 w 1665005"/>
                <a:gd name="connsiteY13" fmla="*/ 428105 h 1469826"/>
                <a:gd name="connsiteX14" fmla="*/ 451878 w 1665005"/>
                <a:gd name="connsiteY14" fmla="*/ 228323 h 1469826"/>
                <a:gd name="connsiteX15" fmla="*/ 575550 w 1665005"/>
                <a:gd name="connsiteY15" fmla="*/ 95135 h 1469826"/>
                <a:gd name="connsiteX16" fmla="*/ 780085 w 1665005"/>
                <a:gd name="connsiteY16" fmla="*/ 14270 h 1469826"/>
                <a:gd name="connsiteX17" fmla="*/ 994132 w 1665005"/>
                <a:gd name="connsiteY17" fmla="*/ 0 h 1469826"/>
                <a:gd name="connsiteX18" fmla="*/ 1136831 w 1665005"/>
                <a:gd name="connsiteY18" fmla="*/ 33297 h 1469826"/>
                <a:gd name="connsiteX19" fmla="*/ 1284286 w 1665005"/>
                <a:gd name="connsiteY19" fmla="*/ 185512 h 1469826"/>
                <a:gd name="connsiteX20" fmla="*/ 1446011 w 1665005"/>
                <a:gd name="connsiteY20" fmla="*/ 347241 h 1469826"/>
                <a:gd name="connsiteX21" fmla="*/ 1593466 w 1665005"/>
                <a:gd name="connsiteY21" fmla="*/ 418592 h 1469826"/>
                <a:gd name="connsiteX22" fmla="*/ 1664815 w 1665005"/>
                <a:gd name="connsiteY22" fmla="*/ 532753 h 1469826"/>
                <a:gd name="connsiteX23" fmla="*/ 1612492 w 1665005"/>
                <a:gd name="connsiteY23" fmla="*/ 761075 h 1469826"/>
                <a:gd name="connsiteX24" fmla="*/ 1555413 w 1665005"/>
                <a:gd name="connsiteY24" fmla="*/ 960858 h 1469826"/>
                <a:gd name="connsiteX25" fmla="*/ 1484064 w 1665005"/>
                <a:gd name="connsiteY25" fmla="*/ 1022695 h 1469826"/>
                <a:gd name="connsiteX0" fmla="*/ 1484064 w 1665005"/>
                <a:gd name="connsiteY0" fmla="*/ 1022695 h 1469826"/>
                <a:gd name="connsiteX1" fmla="*/ 1217693 w 1665005"/>
                <a:gd name="connsiteY1" fmla="*/ 884750 h 1469826"/>
                <a:gd name="connsiteX2" fmla="*/ 989376 w 1665005"/>
                <a:gd name="connsiteY2" fmla="*/ 827669 h 1469826"/>
                <a:gd name="connsiteX3" fmla="*/ 780085 w 1665005"/>
                <a:gd name="connsiteY3" fmla="*/ 875237 h 1469826"/>
                <a:gd name="connsiteX4" fmla="*/ 665926 w 1665005"/>
                <a:gd name="connsiteY4" fmla="*/ 979884 h 1469826"/>
                <a:gd name="connsiteX5" fmla="*/ 523227 w 1665005"/>
                <a:gd name="connsiteY5" fmla="*/ 1146370 h 1469826"/>
                <a:gd name="connsiteX6" fmla="*/ 342476 w 1665005"/>
                <a:gd name="connsiteY6" fmla="*/ 1341395 h 1469826"/>
                <a:gd name="connsiteX7" fmla="*/ 95132 w 1665005"/>
                <a:gd name="connsiteY7" fmla="*/ 1469826 h 1469826"/>
                <a:gd name="connsiteX8" fmla="*/ 38053 w 1665005"/>
                <a:gd name="connsiteY8" fmla="*/ 1393719 h 1469826"/>
                <a:gd name="connsiteX9" fmla="*/ 0 w 1665005"/>
                <a:gd name="connsiteY9" fmla="*/ 1217720 h 1469826"/>
                <a:gd name="connsiteX10" fmla="*/ 33296 w 1665005"/>
                <a:gd name="connsiteY10" fmla="*/ 1103559 h 1469826"/>
                <a:gd name="connsiteX11" fmla="*/ 85619 w 1665005"/>
                <a:gd name="connsiteY11" fmla="*/ 870480 h 1469826"/>
                <a:gd name="connsiteX12" fmla="*/ 152211 w 1665005"/>
                <a:gd name="connsiteY12" fmla="*/ 656427 h 1469826"/>
                <a:gd name="connsiteX13" fmla="*/ 304423 w 1665005"/>
                <a:gd name="connsiteY13" fmla="*/ 428105 h 1469826"/>
                <a:gd name="connsiteX14" fmla="*/ 451878 w 1665005"/>
                <a:gd name="connsiteY14" fmla="*/ 228323 h 1469826"/>
                <a:gd name="connsiteX15" fmla="*/ 575550 w 1665005"/>
                <a:gd name="connsiteY15" fmla="*/ 95135 h 1469826"/>
                <a:gd name="connsiteX16" fmla="*/ 780085 w 1665005"/>
                <a:gd name="connsiteY16" fmla="*/ 14270 h 1469826"/>
                <a:gd name="connsiteX17" fmla="*/ 994132 w 1665005"/>
                <a:gd name="connsiteY17" fmla="*/ 0 h 1469826"/>
                <a:gd name="connsiteX18" fmla="*/ 1136831 w 1665005"/>
                <a:gd name="connsiteY18" fmla="*/ 33297 h 1469826"/>
                <a:gd name="connsiteX19" fmla="*/ 1284286 w 1665005"/>
                <a:gd name="connsiteY19" fmla="*/ 185512 h 1469826"/>
                <a:gd name="connsiteX20" fmla="*/ 1446011 w 1665005"/>
                <a:gd name="connsiteY20" fmla="*/ 347241 h 1469826"/>
                <a:gd name="connsiteX21" fmla="*/ 1593466 w 1665005"/>
                <a:gd name="connsiteY21" fmla="*/ 418592 h 1469826"/>
                <a:gd name="connsiteX22" fmla="*/ 1664815 w 1665005"/>
                <a:gd name="connsiteY22" fmla="*/ 532753 h 1469826"/>
                <a:gd name="connsiteX23" fmla="*/ 1612492 w 1665005"/>
                <a:gd name="connsiteY23" fmla="*/ 761075 h 1469826"/>
                <a:gd name="connsiteX24" fmla="*/ 1555413 w 1665005"/>
                <a:gd name="connsiteY24" fmla="*/ 960858 h 1469826"/>
                <a:gd name="connsiteX25" fmla="*/ 1484064 w 1665005"/>
                <a:gd name="connsiteY25" fmla="*/ 1022695 h 1469826"/>
                <a:gd name="connsiteX0" fmla="*/ 1484064 w 1665005"/>
                <a:gd name="connsiteY0" fmla="*/ 1022695 h 1469826"/>
                <a:gd name="connsiteX1" fmla="*/ 1217693 w 1665005"/>
                <a:gd name="connsiteY1" fmla="*/ 884750 h 1469826"/>
                <a:gd name="connsiteX2" fmla="*/ 989376 w 1665005"/>
                <a:gd name="connsiteY2" fmla="*/ 827669 h 1469826"/>
                <a:gd name="connsiteX3" fmla="*/ 780085 w 1665005"/>
                <a:gd name="connsiteY3" fmla="*/ 875237 h 1469826"/>
                <a:gd name="connsiteX4" fmla="*/ 665926 w 1665005"/>
                <a:gd name="connsiteY4" fmla="*/ 979884 h 1469826"/>
                <a:gd name="connsiteX5" fmla="*/ 523227 w 1665005"/>
                <a:gd name="connsiteY5" fmla="*/ 1146370 h 1469826"/>
                <a:gd name="connsiteX6" fmla="*/ 342476 w 1665005"/>
                <a:gd name="connsiteY6" fmla="*/ 1341395 h 1469826"/>
                <a:gd name="connsiteX7" fmla="*/ 95132 w 1665005"/>
                <a:gd name="connsiteY7" fmla="*/ 1469826 h 1469826"/>
                <a:gd name="connsiteX8" fmla="*/ 38053 w 1665005"/>
                <a:gd name="connsiteY8" fmla="*/ 1393719 h 1469826"/>
                <a:gd name="connsiteX9" fmla="*/ 0 w 1665005"/>
                <a:gd name="connsiteY9" fmla="*/ 1217720 h 1469826"/>
                <a:gd name="connsiteX10" fmla="*/ 33296 w 1665005"/>
                <a:gd name="connsiteY10" fmla="*/ 1103559 h 1469826"/>
                <a:gd name="connsiteX11" fmla="*/ 85619 w 1665005"/>
                <a:gd name="connsiteY11" fmla="*/ 870480 h 1469826"/>
                <a:gd name="connsiteX12" fmla="*/ 152211 w 1665005"/>
                <a:gd name="connsiteY12" fmla="*/ 656427 h 1469826"/>
                <a:gd name="connsiteX13" fmla="*/ 304423 w 1665005"/>
                <a:gd name="connsiteY13" fmla="*/ 428105 h 1469826"/>
                <a:gd name="connsiteX14" fmla="*/ 451878 w 1665005"/>
                <a:gd name="connsiteY14" fmla="*/ 228323 h 1469826"/>
                <a:gd name="connsiteX15" fmla="*/ 575550 w 1665005"/>
                <a:gd name="connsiteY15" fmla="*/ 95135 h 1469826"/>
                <a:gd name="connsiteX16" fmla="*/ 780085 w 1665005"/>
                <a:gd name="connsiteY16" fmla="*/ 14270 h 1469826"/>
                <a:gd name="connsiteX17" fmla="*/ 994132 w 1665005"/>
                <a:gd name="connsiteY17" fmla="*/ 0 h 1469826"/>
                <a:gd name="connsiteX18" fmla="*/ 1136831 w 1665005"/>
                <a:gd name="connsiteY18" fmla="*/ 33297 h 1469826"/>
                <a:gd name="connsiteX19" fmla="*/ 1284286 w 1665005"/>
                <a:gd name="connsiteY19" fmla="*/ 185512 h 1469826"/>
                <a:gd name="connsiteX20" fmla="*/ 1446011 w 1665005"/>
                <a:gd name="connsiteY20" fmla="*/ 347241 h 1469826"/>
                <a:gd name="connsiteX21" fmla="*/ 1593466 w 1665005"/>
                <a:gd name="connsiteY21" fmla="*/ 418592 h 1469826"/>
                <a:gd name="connsiteX22" fmla="*/ 1664815 w 1665005"/>
                <a:gd name="connsiteY22" fmla="*/ 532753 h 1469826"/>
                <a:gd name="connsiteX23" fmla="*/ 1612492 w 1665005"/>
                <a:gd name="connsiteY23" fmla="*/ 761075 h 1469826"/>
                <a:gd name="connsiteX24" fmla="*/ 1555413 w 1665005"/>
                <a:gd name="connsiteY24" fmla="*/ 960858 h 1469826"/>
                <a:gd name="connsiteX25" fmla="*/ 1484064 w 1665005"/>
                <a:gd name="connsiteY25" fmla="*/ 1022695 h 1469826"/>
                <a:gd name="connsiteX0" fmla="*/ 1484064 w 1665005"/>
                <a:gd name="connsiteY0" fmla="*/ 1024036 h 1471167"/>
                <a:gd name="connsiteX1" fmla="*/ 1217693 w 1665005"/>
                <a:gd name="connsiteY1" fmla="*/ 886091 h 1471167"/>
                <a:gd name="connsiteX2" fmla="*/ 989376 w 1665005"/>
                <a:gd name="connsiteY2" fmla="*/ 829010 h 1471167"/>
                <a:gd name="connsiteX3" fmla="*/ 780085 w 1665005"/>
                <a:gd name="connsiteY3" fmla="*/ 876578 h 1471167"/>
                <a:gd name="connsiteX4" fmla="*/ 665926 w 1665005"/>
                <a:gd name="connsiteY4" fmla="*/ 981225 h 1471167"/>
                <a:gd name="connsiteX5" fmla="*/ 523227 w 1665005"/>
                <a:gd name="connsiteY5" fmla="*/ 1147711 h 1471167"/>
                <a:gd name="connsiteX6" fmla="*/ 342476 w 1665005"/>
                <a:gd name="connsiteY6" fmla="*/ 1342736 h 1471167"/>
                <a:gd name="connsiteX7" fmla="*/ 95132 w 1665005"/>
                <a:gd name="connsiteY7" fmla="*/ 1471167 h 1471167"/>
                <a:gd name="connsiteX8" fmla="*/ 38053 w 1665005"/>
                <a:gd name="connsiteY8" fmla="*/ 1395060 h 1471167"/>
                <a:gd name="connsiteX9" fmla="*/ 0 w 1665005"/>
                <a:gd name="connsiteY9" fmla="*/ 1219061 h 1471167"/>
                <a:gd name="connsiteX10" fmla="*/ 33296 w 1665005"/>
                <a:gd name="connsiteY10" fmla="*/ 1104900 h 1471167"/>
                <a:gd name="connsiteX11" fmla="*/ 85619 w 1665005"/>
                <a:gd name="connsiteY11" fmla="*/ 871821 h 1471167"/>
                <a:gd name="connsiteX12" fmla="*/ 152211 w 1665005"/>
                <a:gd name="connsiteY12" fmla="*/ 657768 h 1471167"/>
                <a:gd name="connsiteX13" fmla="*/ 304423 w 1665005"/>
                <a:gd name="connsiteY13" fmla="*/ 429446 h 1471167"/>
                <a:gd name="connsiteX14" fmla="*/ 451878 w 1665005"/>
                <a:gd name="connsiteY14" fmla="*/ 229664 h 1471167"/>
                <a:gd name="connsiteX15" fmla="*/ 575550 w 1665005"/>
                <a:gd name="connsiteY15" fmla="*/ 96476 h 1471167"/>
                <a:gd name="connsiteX16" fmla="*/ 780085 w 1665005"/>
                <a:gd name="connsiteY16" fmla="*/ 15611 h 1471167"/>
                <a:gd name="connsiteX17" fmla="*/ 994132 w 1665005"/>
                <a:gd name="connsiteY17" fmla="*/ 1341 h 1471167"/>
                <a:gd name="connsiteX18" fmla="*/ 1136831 w 1665005"/>
                <a:gd name="connsiteY18" fmla="*/ 34638 h 1471167"/>
                <a:gd name="connsiteX19" fmla="*/ 1284286 w 1665005"/>
                <a:gd name="connsiteY19" fmla="*/ 186853 h 1471167"/>
                <a:gd name="connsiteX20" fmla="*/ 1446011 w 1665005"/>
                <a:gd name="connsiteY20" fmla="*/ 348582 h 1471167"/>
                <a:gd name="connsiteX21" fmla="*/ 1593466 w 1665005"/>
                <a:gd name="connsiteY21" fmla="*/ 419933 h 1471167"/>
                <a:gd name="connsiteX22" fmla="*/ 1664815 w 1665005"/>
                <a:gd name="connsiteY22" fmla="*/ 534094 h 1471167"/>
                <a:gd name="connsiteX23" fmla="*/ 1612492 w 1665005"/>
                <a:gd name="connsiteY23" fmla="*/ 762416 h 1471167"/>
                <a:gd name="connsiteX24" fmla="*/ 1555413 w 1665005"/>
                <a:gd name="connsiteY24" fmla="*/ 962199 h 1471167"/>
                <a:gd name="connsiteX25" fmla="*/ 1484064 w 1665005"/>
                <a:gd name="connsiteY25" fmla="*/ 1024036 h 1471167"/>
                <a:gd name="connsiteX0" fmla="*/ 1484064 w 1665005"/>
                <a:gd name="connsiteY0" fmla="*/ 1024036 h 1471167"/>
                <a:gd name="connsiteX1" fmla="*/ 1217693 w 1665005"/>
                <a:gd name="connsiteY1" fmla="*/ 886091 h 1471167"/>
                <a:gd name="connsiteX2" fmla="*/ 989376 w 1665005"/>
                <a:gd name="connsiteY2" fmla="*/ 829010 h 1471167"/>
                <a:gd name="connsiteX3" fmla="*/ 780085 w 1665005"/>
                <a:gd name="connsiteY3" fmla="*/ 876578 h 1471167"/>
                <a:gd name="connsiteX4" fmla="*/ 665926 w 1665005"/>
                <a:gd name="connsiteY4" fmla="*/ 981225 h 1471167"/>
                <a:gd name="connsiteX5" fmla="*/ 523227 w 1665005"/>
                <a:gd name="connsiteY5" fmla="*/ 1147711 h 1471167"/>
                <a:gd name="connsiteX6" fmla="*/ 342476 w 1665005"/>
                <a:gd name="connsiteY6" fmla="*/ 1342736 h 1471167"/>
                <a:gd name="connsiteX7" fmla="*/ 95132 w 1665005"/>
                <a:gd name="connsiteY7" fmla="*/ 1471167 h 1471167"/>
                <a:gd name="connsiteX8" fmla="*/ 38053 w 1665005"/>
                <a:gd name="connsiteY8" fmla="*/ 1395060 h 1471167"/>
                <a:gd name="connsiteX9" fmla="*/ 0 w 1665005"/>
                <a:gd name="connsiteY9" fmla="*/ 1219061 h 1471167"/>
                <a:gd name="connsiteX10" fmla="*/ 33296 w 1665005"/>
                <a:gd name="connsiteY10" fmla="*/ 1104900 h 1471167"/>
                <a:gd name="connsiteX11" fmla="*/ 85619 w 1665005"/>
                <a:gd name="connsiteY11" fmla="*/ 871821 h 1471167"/>
                <a:gd name="connsiteX12" fmla="*/ 152211 w 1665005"/>
                <a:gd name="connsiteY12" fmla="*/ 657768 h 1471167"/>
                <a:gd name="connsiteX13" fmla="*/ 304423 w 1665005"/>
                <a:gd name="connsiteY13" fmla="*/ 429446 h 1471167"/>
                <a:gd name="connsiteX14" fmla="*/ 451878 w 1665005"/>
                <a:gd name="connsiteY14" fmla="*/ 229664 h 1471167"/>
                <a:gd name="connsiteX15" fmla="*/ 575550 w 1665005"/>
                <a:gd name="connsiteY15" fmla="*/ 96476 h 1471167"/>
                <a:gd name="connsiteX16" fmla="*/ 780085 w 1665005"/>
                <a:gd name="connsiteY16" fmla="*/ 15611 h 1471167"/>
                <a:gd name="connsiteX17" fmla="*/ 994132 w 1665005"/>
                <a:gd name="connsiteY17" fmla="*/ 1341 h 1471167"/>
                <a:gd name="connsiteX18" fmla="*/ 1136831 w 1665005"/>
                <a:gd name="connsiteY18" fmla="*/ 34638 h 1471167"/>
                <a:gd name="connsiteX19" fmla="*/ 1284286 w 1665005"/>
                <a:gd name="connsiteY19" fmla="*/ 186853 h 1471167"/>
                <a:gd name="connsiteX20" fmla="*/ 1446011 w 1665005"/>
                <a:gd name="connsiteY20" fmla="*/ 348582 h 1471167"/>
                <a:gd name="connsiteX21" fmla="*/ 1593466 w 1665005"/>
                <a:gd name="connsiteY21" fmla="*/ 419933 h 1471167"/>
                <a:gd name="connsiteX22" fmla="*/ 1664815 w 1665005"/>
                <a:gd name="connsiteY22" fmla="*/ 534094 h 1471167"/>
                <a:gd name="connsiteX23" fmla="*/ 1612492 w 1665005"/>
                <a:gd name="connsiteY23" fmla="*/ 762416 h 1471167"/>
                <a:gd name="connsiteX24" fmla="*/ 1555413 w 1665005"/>
                <a:gd name="connsiteY24" fmla="*/ 962199 h 1471167"/>
                <a:gd name="connsiteX25" fmla="*/ 1484064 w 1665005"/>
                <a:gd name="connsiteY25" fmla="*/ 1024036 h 1471167"/>
                <a:gd name="connsiteX0" fmla="*/ 1484064 w 1665005"/>
                <a:gd name="connsiteY0" fmla="*/ 1024036 h 1471167"/>
                <a:gd name="connsiteX1" fmla="*/ 1217693 w 1665005"/>
                <a:gd name="connsiteY1" fmla="*/ 886091 h 1471167"/>
                <a:gd name="connsiteX2" fmla="*/ 989376 w 1665005"/>
                <a:gd name="connsiteY2" fmla="*/ 829010 h 1471167"/>
                <a:gd name="connsiteX3" fmla="*/ 780085 w 1665005"/>
                <a:gd name="connsiteY3" fmla="*/ 876578 h 1471167"/>
                <a:gd name="connsiteX4" fmla="*/ 665926 w 1665005"/>
                <a:gd name="connsiteY4" fmla="*/ 981225 h 1471167"/>
                <a:gd name="connsiteX5" fmla="*/ 523227 w 1665005"/>
                <a:gd name="connsiteY5" fmla="*/ 1147711 h 1471167"/>
                <a:gd name="connsiteX6" fmla="*/ 342476 w 1665005"/>
                <a:gd name="connsiteY6" fmla="*/ 1342736 h 1471167"/>
                <a:gd name="connsiteX7" fmla="*/ 95132 w 1665005"/>
                <a:gd name="connsiteY7" fmla="*/ 1471167 h 1471167"/>
                <a:gd name="connsiteX8" fmla="*/ 38053 w 1665005"/>
                <a:gd name="connsiteY8" fmla="*/ 1395060 h 1471167"/>
                <a:gd name="connsiteX9" fmla="*/ 0 w 1665005"/>
                <a:gd name="connsiteY9" fmla="*/ 1219061 h 1471167"/>
                <a:gd name="connsiteX10" fmla="*/ 33296 w 1665005"/>
                <a:gd name="connsiteY10" fmla="*/ 1104900 h 1471167"/>
                <a:gd name="connsiteX11" fmla="*/ 85619 w 1665005"/>
                <a:gd name="connsiteY11" fmla="*/ 871821 h 1471167"/>
                <a:gd name="connsiteX12" fmla="*/ 152211 w 1665005"/>
                <a:gd name="connsiteY12" fmla="*/ 657768 h 1471167"/>
                <a:gd name="connsiteX13" fmla="*/ 304423 w 1665005"/>
                <a:gd name="connsiteY13" fmla="*/ 429446 h 1471167"/>
                <a:gd name="connsiteX14" fmla="*/ 451878 w 1665005"/>
                <a:gd name="connsiteY14" fmla="*/ 229664 h 1471167"/>
                <a:gd name="connsiteX15" fmla="*/ 575550 w 1665005"/>
                <a:gd name="connsiteY15" fmla="*/ 96476 h 1471167"/>
                <a:gd name="connsiteX16" fmla="*/ 780085 w 1665005"/>
                <a:gd name="connsiteY16" fmla="*/ 15611 h 1471167"/>
                <a:gd name="connsiteX17" fmla="*/ 994132 w 1665005"/>
                <a:gd name="connsiteY17" fmla="*/ 1341 h 1471167"/>
                <a:gd name="connsiteX18" fmla="*/ 1136831 w 1665005"/>
                <a:gd name="connsiteY18" fmla="*/ 34638 h 1471167"/>
                <a:gd name="connsiteX19" fmla="*/ 1284286 w 1665005"/>
                <a:gd name="connsiteY19" fmla="*/ 186853 h 1471167"/>
                <a:gd name="connsiteX20" fmla="*/ 1446011 w 1665005"/>
                <a:gd name="connsiteY20" fmla="*/ 348582 h 1471167"/>
                <a:gd name="connsiteX21" fmla="*/ 1593466 w 1665005"/>
                <a:gd name="connsiteY21" fmla="*/ 419933 h 1471167"/>
                <a:gd name="connsiteX22" fmla="*/ 1664815 w 1665005"/>
                <a:gd name="connsiteY22" fmla="*/ 534094 h 1471167"/>
                <a:gd name="connsiteX23" fmla="*/ 1612492 w 1665005"/>
                <a:gd name="connsiteY23" fmla="*/ 762416 h 1471167"/>
                <a:gd name="connsiteX24" fmla="*/ 1555413 w 1665005"/>
                <a:gd name="connsiteY24" fmla="*/ 962199 h 1471167"/>
                <a:gd name="connsiteX25" fmla="*/ 1484064 w 1665005"/>
                <a:gd name="connsiteY25" fmla="*/ 1024036 h 1471167"/>
                <a:gd name="connsiteX0" fmla="*/ 1484064 w 1665005"/>
                <a:gd name="connsiteY0" fmla="*/ 1024036 h 1471167"/>
                <a:gd name="connsiteX1" fmla="*/ 1217693 w 1665005"/>
                <a:gd name="connsiteY1" fmla="*/ 886091 h 1471167"/>
                <a:gd name="connsiteX2" fmla="*/ 989376 w 1665005"/>
                <a:gd name="connsiteY2" fmla="*/ 829010 h 1471167"/>
                <a:gd name="connsiteX3" fmla="*/ 780085 w 1665005"/>
                <a:gd name="connsiteY3" fmla="*/ 876578 h 1471167"/>
                <a:gd name="connsiteX4" fmla="*/ 665926 w 1665005"/>
                <a:gd name="connsiteY4" fmla="*/ 981225 h 1471167"/>
                <a:gd name="connsiteX5" fmla="*/ 523227 w 1665005"/>
                <a:gd name="connsiteY5" fmla="*/ 1147711 h 1471167"/>
                <a:gd name="connsiteX6" fmla="*/ 342476 w 1665005"/>
                <a:gd name="connsiteY6" fmla="*/ 1342736 h 1471167"/>
                <a:gd name="connsiteX7" fmla="*/ 95132 w 1665005"/>
                <a:gd name="connsiteY7" fmla="*/ 1471167 h 1471167"/>
                <a:gd name="connsiteX8" fmla="*/ 38053 w 1665005"/>
                <a:gd name="connsiteY8" fmla="*/ 1395060 h 1471167"/>
                <a:gd name="connsiteX9" fmla="*/ 0 w 1665005"/>
                <a:gd name="connsiteY9" fmla="*/ 1219061 h 1471167"/>
                <a:gd name="connsiteX10" fmla="*/ 33296 w 1665005"/>
                <a:gd name="connsiteY10" fmla="*/ 1104900 h 1471167"/>
                <a:gd name="connsiteX11" fmla="*/ 85619 w 1665005"/>
                <a:gd name="connsiteY11" fmla="*/ 871821 h 1471167"/>
                <a:gd name="connsiteX12" fmla="*/ 152211 w 1665005"/>
                <a:gd name="connsiteY12" fmla="*/ 657768 h 1471167"/>
                <a:gd name="connsiteX13" fmla="*/ 304423 w 1665005"/>
                <a:gd name="connsiteY13" fmla="*/ 429446 h 1471167"/>
                <a:gd name="connsiteX14" fmla="*/ 451878 w 1665005"/>
                <a:gd name="connsiteY14" fmla="*/ 229664 h 1471167"/>
                <a:gd name="connsiteX15" fmla="*/ 575550 w 1665005"/>
                <a:gd name="connsiteY15" fmla="*/ 96476 h 1471167"/>
                <a:gd name="connsiteX16" fmla="*/ 780085 w 1665005"/>
                <a:gd name="connsiteY16" fmla="*/ 15611 h 1471167"/>
                <a:gd name="connsiteX17" fmla="*/ 994132 w 1665005"/>
                <a:gd name="connsiteY17" fmla="*/ 1341 h 1471167"/>
                <a:gd name="connsiteX18" fmla="*/ 1136831 w 1665005"/>
                <a:gd name="connsiteY18" fmla="*/ 34638 h 1471167"/>
                <a:gd name="connsiteX19" fmla="*/ 1284286 w 1665005"/>
                <a:gd name="connsiteY19" fmla="*/ 186853 h 1471167"/>
                <a:gd name="connsiteX20" fmla="*/ 1446011 w 1665005"/>
                <a:gd name="connsiteY20" fmla="*/ 348582 h 1471167"/>
                <a:gd name="connsiteX21" fmla="*/ 1593466 w 1665005"/>
                <a:gd name="connsiteY21" fmla="*/ 419933 h 1471167"/>
                <a:gd name="connsiteX22" fmla="*/ 1664815 w 1665005"/>
                <a:gd name="connsiteY22" fmla="*/ 534094 h 1471167"/>
                <a:gd name="connsiteX23" fmla="*/ 1612492 w 1665005"/>
                <a:gd name="connsiteY23" fmla="*/ 762416 h 1471167"/>
                <a:gd name="connsiteX24" fmla="*/ 1555413 w 1665005"/>
                <a:gd name="connsiteY24" fmla="*/ 962199 h 1471167"/>
                <a:gd name="connsiteX25" fmla="*/ 1484064 w 1665005"/>
                <a:gd name="connsiteY25" fmla="*/ 1024036 h 1471167"/>
                <a:gd name="connsiteX0" fmla="*/ 1484064 w 1665005"/>
                <a:gd name="connsiteY0" fmla="*/ 1024036 h 1471167"/>
                <a:gd name="connsiteX1" fmla="*/ 1217693 w 1665005"/>
                <a:gd name="connsiteY1" fmla="*/ 886091 h 1471167"/>
                <a:gd name="connsiteX2" fmla="*/ 989376 w 1665005"/>
                <a:gd name="connsiteY2" fmla="*/ 829010 h 1471167"/>
                <a:gd name="connsiteX3" fmla="*/ 780085 w 1665005"/>
                <a:gd name="connsiteY3" fmla="*/ 876578 h 1471167"/>
                <a:gd name="connsiteX4" fmla="*/ 665926 w 1665005"/>
                <a:gd name="connsiteY4" fmla="*/ 981225 h 1471167"/>
                <a:gd name="connsiteX5" fmla="*/ 523227 w 1665005"/>
                <a:gd name="connsiteY5" fmla="*/ 1147711 h 1471167"/>
                <a:gd name="connsiteX6" fmla="*/ 342476 w 1665005"/>
                <a:gd name="connsiteY6" fmla="*/ 1342736 h 1471167"/>
                <a:gd name="connsiteX7" fmla="*/ 95132 w 1665005"/>
                <a:gd name="connsiteY7" fmla="*/ 1471167 h 1471167"/>
                <a:gd name="connsiteX8" fmla="*/ 38053 w 1665005"/>
                <a:gd name="connsiteY8" fmla="*/ 1395060 h 1471167"/>
                <a:gd name="connsiteX9" fmla="*/ 0 w 1665005"/>
                <a:gd name="connsiteY9" fmla="*/ 1219061 h 1471167"/>
                <a:gd name="connsiteX10" fmla="*/ 33296 w 1665005"/>
                <a:gd name="connsiteY10" fmla="*/ 1104900 h 1471167"/>
                <a:gd name="connsiteX11" fmla="*/ 85619 w 1665005"/>
                <a:gd name="connsiteY11" fmla="*/ 871821 h 1471167"/>
                <a:gd name="connsiteX12" fmla="*/ 152211 w 1665005"/>
                <a:gd name="connsiteY12" fmla="*/ 657768 h 1471167"/>
                <a:gd name="connsiteX13" fmla="*/ 304423 w 1665005"/>
                <a:gd name="connsiteY13" fmla="*/ 429446 h 1471167"/>
                <a:gd name="connsiteX14" fmla="*/ 451878 w 1665005"/>
                <a:gd name="connsiteY14" fmla="*/ 229664 h 1471167"/>
                <a:gd name="connsiteX15" fmla="*/ 575550 w 1665005"/>
                <a:gd name="connsiteY15" fmla="*/ 96476 h 1471167"/>
                <a:gd name="connsiteX16" fmla="*/ 780085 w 1665005"/>
                <a:gd name="connsiteY16" fmla="*/ 15611 h 1471167"/>
                <a:gd name="connsiteX17" fmla="*/ 994132 w 1665005"/>
                <a:gd name="connsiteY17" fmla="*/ 1341 h 1471167"/>
                <a:gd name="connsiteX18" fmla="*/ 1136831 w 1665005"/>
                <a:gd name="connsiteY18" fmla="*/ 34638 h 1471167"/>
                <a:gd name="connsiteX19" fmla="*/ 1284286 w 1665005"/>
                <a:gd name="connsiteY19" fmla="*/ 186853 h 1471167"/>
                <a:gd name="connsiteX20" fmla="*/ 1446011 w 1665005"/>
                <a:gd name="connsiteY20" fmla="*/ 348582 h 1471167"/>
                <a:gd name="connsiteX21" fmla="*/ 1593466 w 1665005"/>
                <a:gd name="connsiteY21" fmla="*/ 419933 h 1471167"/>
                <a:gd name="connsiteX22" fmla="*/ 1664815 w 1665005"/>
                <a:gd name="connsiteY22" fmla="*/ 534094 h 1471167"/>
                <a:gd name="connsiteX23" fmla="*/ 1612492 w 1665005"/>
                <a:gd name="connsiteY23" fmla="*/ 762416 h 1471167"/>
                <a:gd name="connsiteX24" fmla="*/ 1555413 w 1665005"/>
                <a:gd name="connsiteY24" fmla="*/ 962199 h 1471167"/>
                <a:gd name="connsiteX25" fmla="*/ 1484064 w 1665005"/>
                <a:gd name="connsiteY25" fmla="*/ 1024036 h 1471167"/>
                <a:gd name="connsiteX0" fmla="*/ 1484064 w 1665005"/>
                <a:gd name="connsiteY0" fmla="*/ 1024036 h 1471167"/>
                <a:gd name="connsiteX1" fmla="*/ 1217693 w 1665005"/>
                <a:gd name="connsiteY1" fmla="*/ 886091 h 1471167"/>
                <a:gd name="connsiteX2" fmla="*/ 989376 w 1665005"/>
                <a:gd name="connsiteY2" fmla="*/ 829010 h 1471167"/>
                <a:gd name="connsiteX3" fmla="*/ 780085 w 1665005"/>
                <a:gd name="connsiteY3" fmla="*/ 876578 h 1471167"/>
                <a:gd name="connsiteX4" fmla="*/ 665926 w 1665005"/>
                <a:gd name="connsiteY4" fmla="*/ 981225 h 1471167"/>
                <a:gd name="connsiteX5" fmla="*/ 523227 w 1665005"/>
                <a:gd name="connsiteY5" fmla="*/ 1147711 h 1471167"/>
                <a:gd name="connsiteX6" fmla="*/ 342476 w 1665005"/>
                <a:gd name="connsiteY6" fmla="*/ 1342736 h 1471167"/>
                <a:gd name="connsiteX7" fmla="*/ 95132 w 1665005"/>
                <a:gd name="connsiteY7" fmla="*/ 1471167 h 1471167"/>
                <a:gd name="connsiteX8" fmla="*/ 38053 w 1665005"/>
                <a:gd name="connsiteY8" fmla="*/ 1395060 h 1471167"/>
                <a:gd name="connsiteX9" fmla="*/ 0 w 1665005"/>
                <a:gd name="connsiteY9" fmla="*/ 1219061 h 1471167"/>
                <a:gd name="connsiteX10" fmla="*/ 33296 w 1665005"/>
                <a:gd name="connsiteY10" fmla="*/ 1104900 h 1471167"/>
                <a:gd name="connsiteX11" fmla="*/ 85619 w 1665005"/>
                <a:gd name="connsiteY11" fmla="*/ 871821 h 1471167"/>
                <a:gd name="connsiteX12" fmla="*/ 152211 w 1665005"/>
                <a:gd name="connsiteY12" fmla="*/ 657768 h 1471167"/>
                <a:gd name="connsiteX13" fmla="*/ 304423 w 1665005"/>
                <a:gd name="connsiteY13" fmla="*/ 429446 h 1471167"/>
                <a:gd name="connsiteX14" fmla="*/ 451878 w 1665005"/>
                <a:gd name="connsiteY14" fmla="*/ 229664 h 1471167"/>
                <a:gd name="connsiteX15" fmla="*/ 575550 w 1665005"/>
                <a:gd name="connsiteY15" fmla="*/ 96476 h 1471167"/>
                <a:gd name="connsiteX16" fmla="*/ 780085 w 1665005"/>
                <a:gd name="connsiteY16" fmla="*/ 15611 h 1471167"/>
                <a:gd name="connsiteX17" fmla="*/ 994132 w 1665005"/>
                <a:gd name="connsiteY17" fmla="*/ 1341 h 1471167"/>
                <a:gd name="connsiteX18" fmla="*/ 1136831 w 1665005"/>
                <a:gd name="connsiteY18" fmla="*/ 34638 h 1471167"/>
                <a:gd name="connsiteX19" fmla="*/ 1284286 w 1665005"/>
                <a:gd name="connsiteY19" fmla="*/ 186853 h 1471167"/>
                <a:gd name="connsiteX20" fmla="*/ 1446011 w 1665005"/>
                <a:gd name="connsiteY20" fmla="*/ 348582 h 1471167"/>
                <a:gd name="connsiteX21" fmla="*/ 1593466 w 1665005"/>
                <a:gd name="connsiteY21" fmla="*/ 419933 h 1471167"/>
                <a:gd name="connsiteX22" fmla="*/ 1664815 w 1665005"/>
                <a:gd name="connsiteY22" fmla="*/ 534094 h 1471167"/>
                <a:gd name="connsiteX23" fmla="*/ 1612492 w 1665005"/>
                <a:gd name="connsiteY23" fmla="*/ 762416 h 1471167"/>
                <a:gd name="connsiteX24" fmla="*/ 1555413 w 1665005"/>
                <a:gd name="connsiteY24" fmla="*/ 962199 h 1471167"/>
                <a:gd name="connsiteX25" fmla="*/ 1484064 w 1665005"/>
                <a:gd name="connsiteY25" fmla="*/ 1024036 h 1471167"/>
                <a:gd name="connsiteX0" fmla="*/ 1484087 w 1665028"/>
                <a:gd name="connsiteY0" fmla="*/ 1024036 h 1471167"/>
                <a:gd name="connsiteX1" fmla="*/ 1217716 w 1665028"/>
                <a:gd name="connsiteY1" fmla="*/ 886091 h 1471167"/>
                <a:gd name="connsiteX2" fmla="*/ 989399 w 1665028"/>
                <a:gd name="connsiteY2" fmla="*/ 829010 h 1471167"/>
                <a:gd name="connsiteX3" fmla="*/ 780108 w 1665028"/>
                <a:gd name="connsiteY3" fmla="*/ 876578 h 1471167"/>
                <a:gd name="connsiteX4" fmla="*/ 665949 w 1665028"/>
                <a:gd name="connsiteY4" fmla="*/ 981225 h 1471167"/>
                <a:gd name="connsiteX5" fmla="*/ 523250 w 1665028"/>
                <a:gd name="connsiteY5" fmla="*/ 1147711 h 1471167"/>
                <a:gd name="connsiteX6" fmla="*/ 342499 w 1665028"/>
                <a:gd name="connsiteY6" fmla="*/ 1342736 h 1471167"/>
                <a:gd name="connsiteX7" fmla="*/ 95155 w 1665028"/>
                <a:gd name="connsiteY7" fmla="*/ 1471167 h 1471167"/>
                <a:gd name="connsiteX8" fmla="*/ 38076 w 1665028"/>
                <a:gd name="connsiteY8" fmla="*/ 1395060 h 1471167"/>
                <a:gd name="connsiteX9" fmla="*/ 23 w 1665028"/>
                <a:gd name="connsiteY9" fmla="*/ 1219061 h 1471167"/>
                <a:gd name="connsiteX10" fmla="*/ 33319 w 1665028"/>
                <a:gd name="connsiteY10" fmla="*/ 1104900 h 1471167"/>
                <a:gd name="connsiteX11" fmla="*/ 85642 w 1665028"/>
                <a:gd name="connsiteY11" fmla="*/ 871821 h 1471167"/>
                <a:gd name="connsiteX12" fmla="*/ 152234 w 1665028"/>
                <a:gd name="connsiteY12" fmla="*/ 657768 h 1471167"/>
                <a:gd name="connsiteX13" fmla="*/ 304446 w 1665028"/>
                <a:gd name="connsiteY13" fmla="*/ 429446 h 1471167"/>
                <a:gd name="connsiteX14" fmla="*/ 451901 w 1665028"/>
                <a:gd name="connsiteY14" fmla="*/ 229664 h 1471167"/>
                <a:gd name="connsiteX15" fmla="*/ 575573 w 1665028"/>
                <a:gd name="connsiteY15" fmla="*/ 96476 h 1471167"/>
                <a:gd name="connsiteX16" fmla="*/ 780108 w 1665028"/>
                <a:gd name="connsiteY16" fmla="*/ 15611 h 1471167"/>
                <a:gd name="connsiteX17" fmla="*/ 994155 w 1665028"/>
                <a:gd name="connsiteY17" fmla="*/ 1341 h 1471167"/>
                <a:gd name="connsiteX18" fmla="*/ 1136854 w 1665028"/>
                <a:gd name="connsiteY18" fmla="*/ 34638 h 1471167"/>
                <a:gd name="connsiteX19" fmla="*/ 1284309 w 1665028"/>
                <a:gd name="connsiteY19" fmla="*/ 186853 h 1471167"/>
                <a:gd name="connsiteX20" fmla="*/ 1446034 w 1665028"/>
                <a:gd name="connsiteY20" fmla="*/ 348582 h 1471167"/>
                <a:gd name="connsiteX21" fmla="*/ 1593489 w 1665028"/>
                <a:gd name="connsiteY21" fmla="*/ 419933 h 1471167"/>
                <a:gd name="connsiteX22" fmla="*/ 1664838 w 1665028"/>
                <a:gd name="connsiteY22" fmla="*/ 534094 h 1471167"/>
                <a:gd name="connsiteX23" fmla="*/ 1612515 w 1665028"/>
                <a:gd name="connsiteY23" fmla="*/ 762416 h 1471167"/>
                <a:gd name="connsiteX24" fmla="*/ 1555436 w 1665028"/>
                <a:gd name="connsiteY24" fmla="*/ 962199 h 1471167"/>
                <a:gd name="connsiteX25" fmla="*/ 1484087 w 1665028"/>
                <a:gd name="connsiteY25" fmla="*/ 1024036 h 1471167"/>
                <a:gd name="connsiteX0" fmla="*/ 1484087 w 1665028"/>
                <a:gd name="connsiteY0" fmla="*/ 1024036 h 1471167"/>
                <a:gd name="connsiteX1" fmla="*/ 1217716 w 1665028"/>
                <a:gd name="connsiteY1" fmla="*/ 886091 h 1471167"/>
                <a:gd name="connsiteX2" fmla="*/ 989399 w 1665028"/>
                <a:gd name="connsiteY2" fmla="*/ 829010 h 1471167"/>
                <a:gd name="connsiteX3" fmla="*/ 780108 w 1665028"/>
                <a:gd name="connsiteY3" fmla="*/ 876578 h 1471167"/>
                <a:gd name="connsiteX4" fmla="*/ 665949 w 1665028"/>
                <a:gd name="connsiteY4" fmla="*/ 981225 h 1471167"/>
                <a:gd name="connsiteX5" fmla="*/ 523250 w 1665028"/>
                <a:gd name="connsiteY5" fmla="*/ 1147711 h 1471167"/>
                <a:gd name="connsiteX6" fmla="*/ 342499 w 1665028"/>
                <a:gd name="connsiteY6" fmla="*/ 1342736 h 1471167"/>
                <a:gd name="connsiteX7" fmla="*/ 95155 w 1665028"/>
                <a:gd name="connsiteY7" fmla="*/ 1471167 h 1471167"/>
                <a:gd name="connsiteX8" fmla="*/ 38076 w 1665028"/>
                <a:gd name="connsiteY8" fmla="*/ 1395060 h 1471167"/>
                <a:gd name="connsiteX9" fmla="*/ 23 w 1665028"/>
                <a:gd name="connsiteY9" fmla="*/ 1219061 h 1471167"/>
                <a:gd name="connsiteX10" fmla="*/ 33319 w 1665028"/>
                <a:gd name="connsiteY10" fmla="*/ 1104900 h 1471167"/>
                <a:gd name="connsiteX11" fmla="*/ 85642 w 1665028"/>
                <a:gd name="connsiteY11" fmla="*/ 871821 h 1471167"/>
                <a:gd name="connsiteX12" fmla="*/ 152234 w 1665028"/>
                <a:gd name="connsiteY12" fmla="*/ 657768 h 1471167"/>
                <a:gd name="connsiteX13" fmla="*/ 304446 w 1665028"/>
                <a:gd name="connsiteY13" fmla="*/ 429446 h 1471167"/>
                <a:gd name="connsiteX14" fmla="*/ 451901 w 1665028"/>
                <a:gd name="connsiteY14" fmla="*/ 229664 h 1471167"/>
                <a:gd name="connsiteX15" fmla="*/ 575573 w 1665028"/>
                <a:gd name="connsiteY15" fmla="*/ 96476 h 1471167"/>
                <a:gd name="connsiteX16" fmla="*/ 780108 w 1665028"/>
                <a:gd name="connsiteY16" fmla="*/ 15611 h 1471167"/>
                <a:gd name="connsiteX17" fmla="*/ 994155 w 1665028"/>
                <a:gd name="connsiteY17" fmla="*/ 1341 h 1471167"/>
                <a:gd name="connsiteX18" fmla="*/ 1136854 w 1665028"/>
                <a:gd name="connsiteY18" fmla="*/ 34638 h 1471167"/>
                <a:gd name="connsiteX19" fmla="*/ 1284309 w 1665028"/>
                <a:gd name="connsiteY19" fmla="*/ 186853 h 1471167"/>
                <a:gd name="connsiteX20" fmla="*/ 1446034 w 1665028"/>
                <a:gd name="connsiteY20" fmla="*/ 348582 h 1471167"/>
                <a:gd name="connsiteX21" fmla="*/ 1593489 w 1665028"/>
                <a:gd name="connsiteY21" fmla="*/ 419933 h 1471167"/>
                <a:gd name="connsiteX22" fmla="*/ 1664838 w 1665028"/>
                <a:gd name="connsiteY22" fmla="*/ 534094 h 1471167"/>
                <a:gd name="connsiteX23" fmla="*/ 1612515 w 1665028"/>
                <a:gd name="connsiteY23" fmla="*/ 762416 h 1471167"/>
                <a:gd name="connsiteX24" fmla="*/ 1555436 w 1665028"/>
                <a:gd name="connsiteY24" fmla="*/ 962199 h 1471167"/>
                <a:gd name="connsiteX25" fmla="*/ 1484087 w 1665028"/>
                <a:gd name="connsiteY25" fmla="*/ 1024036 h 1471167"/>
                <a:gd name="connsiteX0" fmla="*/ 1484087 w 1665028"/>
                <a:gd name="connsiteY0" fmla="*/ 1024036 h 1472307"/>
                <a:gd name="connsiteX1" fmla="*/ 1217716 w 1665028"/>
                <a:gd name="connsiteY1" fmla="*/ 886091 h 1472307"/>
                <a:gd name="connsiteX2" fmla="*/ 989399 w 1665028"/>
                <a:gd name="connsiteY2" fmla="*/ 829010 h 1472307"/>
                <a:gd name="connsiteX3" fmla="*/ 780108 w 1665028"/>
                <a:gd name="connsiteY3" fmla="*/ 876578 h 1472307"/>
                <a:gd name="connsiteX4" fmla="*/ 665949 w 1665028"/>
                <a:gd name="connsiteY4" fmla="*/ 981225 h 1472307"/>
                <a:gd name="connsiteX5" fmla="*/ 523250 w 1665028"/>
                <a:gd name="connsiteY5" fmla="*/ 1147711 h 1472307"/>
                <a:gd name="connsiteX6" fmla="*/ 342499 w 1665028"/>
                <a:gd name="connsiteY6" fmla="*/ 1342736 h 1472307"/>
                <a:gd name="connsiteX7" fmla="*/ 95155 w 1665028"/>
                <a:gd name="connsiteY7" fmla="*/ 1471167 h 1472307"/>
                <a:gd name="connsiteX8" fmla="*/ 38076 w 1665028"/>
                <a:gd name="connsiteY8" fmla="*/ 1395060 h 1472307"/>
                <a:gd name="connsiteX9" fmla="*/ 23 w 1665028"/>
                <a:gd name="connsiteY9" fmla="*/ 1219061 h 1472307"/>
                <a:gd name="connsiteX10" fmla="*/ 33319 w 1665028"/>
                <a:gd name="connsiteY10" fmla="*/ 1104900 h 1472307"/>
                <a:gd name="connsiteX11" fmla="*/ 85642 w 1665028"/>
                <a:gd name="connsiteY11" fmla="*/ 871821 h 1472307"/>
                <a:gd name="connsiteX12" fmla="*/ 152234 w 1665028"/>
                <a:gd name="connsiteY12" fmla="*/ 657768 h 1472307"/>
                <a:gd name="connsiteX13" fmla="*/ 304446 w 1665028"/>
                <a:gd name="connsiteY13" fmla="*/ 429446 h 1472307"/>
                <a:gd name="connsiteX14" fmla="*/ 451901 w 1665028"/>
                <a:gd name="connsiteY14" fmla="*/ 229664 h 1472307"/>
                <a:gd name="connsiteX15" fmla="*/ 575573 w 1665028"/>
                <a:gd name="connsiteY15" fmla="*/ 96476 h 1472307"/>
                <a:gd name="connsiteX16" fmla="*/ 780108 w 1665028"/>
                <a:gd name="connsiteY16" fmla="*/ 15611 h 1472307"/>
                <a:gd name="connsiteX17" fmla="*/ 994155 w 1665028"/>
                <a:gd name="connsiteY17" fmla="*/ 1341 h 1472307"/>
                <a:gd name="connsiteX18" fmla="*/ 1136854 w 1665028"/>
                <a:gd name="connsiteY18" fmla="*/ 34638 h 1472307"/>
                <a:gd name="connsiteX19" fmla="*/ 1284309 w 1665028"/>
                <a:gd name="connsiteY19" fmla="*/ 186853 h 1472307"/>
                <a:gd name="connsiteX20" fmla="*/ 1446034 w 1665028"/>
                <a:gd name="connsiteY20" fmla="*/ 348582 h 1472307"/>
                <a:gd name="connsiteX21" fmla="*/ 1593489 w 1665028"/>
                <a:gd name="connsiteY21" fmla="*/ 419933 h 1472307"/>
                <a:gd name="connsiteX22" fmla="*/ 1664838 w 1665028"/>
                <a:gd name="connsiteY22" fmla="*/ 534094 h 1472307"/>
                <a:gd name="connsiteX23" fmla="*/ 1612515 w 1665028"/>
                <a:gd name="connsiteY23" fmla="*/ 762416 h 1472307"/>
                <a:gd name="connsiteX24" fmla="*/ 1555436 w 1665028"/>
                <a:gd name="connsiteY24" fmla="*/ 962199 h 1472307"/>
                <a:gd name="connsiteX25" fmla="*/ 1484087 w 1665028"/>
                <a:gd name="connsiteY25" fmla="*/ 1024036 h 1472307"/>
                <a:gd name="connsiteX0" fmla="*/ 1484087 w 1665028"/>
                <a:gd name="connsiteY0" fmla="*/ 1024036 h 1472307"/>
                <a:gd name="connsiteX1" fmla="*/ 1217716 w 1665028"/>
                <a:gd name="connsiteY1" fmla="*/ 886091 h 1472307"/>
                <a:gd name="connsiteX2" fmla="*/ 989399 w 1665028"/>
                <a:gd name="connsiteY2" fmla="*/ 829010 h 1472307"/>
                <a:gd name="connsiteX3" fmla="*/ 780108 w 1665028"/>
                <a:gd name="connsiteY3" fmla="*/ 876578 h 1472307"/>
                <a:gd name="connsiteX4" fmla="*/ 665949 w 1665028"/>
                <a:gd name="connsiteY4" fmla="*/ 981225 h 1472307"/>
                <a:gd name="connsiteX5" fmla="*/ 523250 w 1665028"/>
                <a:gd name="connsiteY5" fmla="*/ 1147711 h 1472307"/>
                <a:gd name="connsiteX6" fmla="*/ 342499 w 1665028"/>
                <a:gd name="connsiteY6" fmla="*/ 1342736 h 1472307"/>
                <a:gd name="connsiteX7" fmla="*/ 95155 w 1665028"/>
                <a:gd name="connsiteY7" fmla="*/ 1471167 h 1472307"/>
                <a:gd name="connsiteX8" fmla="*/ 38076 w 1665028"/>
                <a:gd name="connsiteY8" fmla="*/ 1395060 h 1472307"/>
                <a:gd name="connsiteX9" fmla="*/ 23 w 1665028"/>
                <a:gd name="connsiteY9" fmla="*/ 1219061 h 1472307"/>
                <a:gd name="connsiteX10" fmla="*/ 33319 w 1665028"/>
                <a:gd name="connsiteY10" fmla="*/ 1104900 h 1472307"/>
                <a:gd name="connsiteX11" fmla="*/ 85642 w 1665028"/>
                <a:gd name="connsiteY11" fmla="*/ 871821 h 1472307"/>
                <a:gd name="connsiteX12" fmla="*/ 152234 w 1665028"/>
                <a:gd name="connsiteY12" fmla="*/ 657768 h 1472307"/>
                <a:gd name="connsiteX13" fmla="*/ 304446 w 1665028"/>
                <a:gd name="connsiteY13" fmla="*/ 429446 h 1472307"/>
                <a:gd name="connsiteX14" fmla="*/ 451901 w 1665028"/>
                <a:gd name="connsiteY14" fmla="*/ 229664 h 1472307"/>
                <a:gd name="connsiteX15" fmla="*/ 575573 w 1665028"/>
                <a:gd name="connsiteY15" fmla="*/ 96476 h 1472307"/>
                <a:gd name="connsiteX16" fmla="*/ 780108 w 1665028"/>
                <a:gd name="connsiteY16" fmla="*/ 15611 h 1472307"/>
                <a:gd name="connsiteX17" fmla="*/ 994155 w 1665028"/>
                <a:gd name="connsiteY17" fmla="*/ 1341 h 1472307"/>
                <a:gd name="connsiteX18" fmla="*/ 1136854 w 1665028"/>
                <a:gd name="connsiteY18" fmla="*/ 34638 h 1472307"/>
                <a:gd name="connsiteX19" fmla="*/ 1284309 w 1665028"/>
                <a:gd name="connsiteY19" fmla="*/ 186853 h 1472307"/>
                <a:gd name="connsiteX20" fmla="*/ 1446034 w 1665028"/>
                <a:gd name="connsiteY20" fmla="*/ 348582 h 1472307"/>
                <a:gd name="connsiteX21" fmla="*/ 1593489 w 1665028"/>
                <a:gd name="connsiteY21" fmla="*/ 419933 h 1472307"/>
                <a:gd name="connsiteX22" fmla="*/ 1664838 w 1665028"/>
                <a:gd name="connsiteY22" fmla="*/ 534094 h 1472307"/>
                <a:gd name="connsiteX23" fmla="*/ 1612515 w 1665028"/>
                <a:gd name="connsiteY23" fmla="*/ 762416 h 1472307"/>
                <a:gd name="connsiteX24" fmla="*/ 1555436 w 1665028"/>
                <a:gd name="connsiteY24" fmla="*/ 962199 h 1472307"/>
                <a:gd name="connsiteX25" fmla="*/ 1484087 w 1665028"/>
                <a:gd name="connsiteY25" fmla="*/ 1024036 h 1472307"/>
                <a:gd name="connsiteX0" fmla="*/ 1484087 w 1665028"/>
                <a:gd name="connsiteY0" fmla="*/ 1024036 h 1472307"/>
                <a:gd name="connsiteX1" fmla="*/ 1217716 w 1665028"/>
                <a:gd name="connsiteY1" fmla="*/ 886091 h 1472307"/>
                <a:gd name="connsiteX2" fmla="*/ 989399 w 1665028"/>
                <a:gd name="connsiteY2" fmla="*/ 829010 h 1472307"/>
                <a:gd name="connsiteX3" fmla="*/ 780108 w 1665028"/>
                <a:gd name="connsiteY3" fmla="*/ 876578 h 1472307"/>
                <a:gd name="connsiteX4" fmla="*/ 665949 w 1665028"/>
                <a:gd name="connsiteY4" fmla="*/ 981225 h 1472307"/>
                <a:gd name="connsiteX5" fmla="*/ 523250 w 1665028"/>
                <a:gd name="connsiteY5" fmla="*/ 1147711 h 1472307"/>
                <a:gd name="connsiteX6" fmla="*/ 342499 w 1665028"/>
                <a:gd name="connsiteY6" fmla="*/ 1342736 h 1472307"/>
                <a:gd name="connsiteX7" fmla="*/ 95155 w 1665028"/>
                <a:gd name="connsiteY7" fmla="*/ 1471167 h 1472307"/>
                <a:gd name="connsiteX8" fmla="*/ 38076 w 1665028"/>
                <a:gd name="connsiteY8" fmla="*/ 1395060 h 1472307"/>
                <a:gd name="connsiteX9" fmla="*/ 23 w 1665028"/>
                <a:gd name="connsiteY9" fmla="*/ 1219061 h 1472307"/>
                <a:gd name="connsiteX10" fmla="*/ 33319 w 1665028"/>
                <a:gd name="connsiteY10" fmla="*/ 1104900 h 1472307"/>
                <a:gd name="connsiteX11" fmla="*/ 85642 w 1665028"/>
                <a:gd name="connsiteY11" fmla="*/ 871821 h 1472307"/>
                <a:gd name="connsiteX12" fmla="*/ 152234 w 1665028"/>
                <a:gd name="connsiteY12" fmla="*/ 657768 h 1472307"/>
                <a:gd name="connsiteX13" fmla="*/ 304446 w 1665028"/>
                <a:gd name="connsiteY13" fmla="*/ 429446 h 1472307"/>
                <a:gd name="connsiteX14" fmla="*/ 451901 w 1665028"/>
                <a:gd name="connsiteY14" fmla="*/ 229664 h 1472307"/>
                <a:gd name="connsiteX15" fmla="*/ 575573 w 1665028"/>
                <a:gd name="connsiteY15" fmla="*/ 96476 h 1472307"/>
                <a:gd name="connsiteX16" fmla="*/ 780108 w 1665028"/>
                <a:gd name="connsiteY16" fmla="*/ 15611 h 1472307"/>
                <a:gd name="connsiteX17" fmla="*/ 994155 w 1665028"/>
                <a:gd name="connsiteY17" fmla="*/ 1341 h 1472307"/>
                <a:gd name="connsiteX18" fmla="*/ 1136854 w 1665028"/>
                <a:gd name="connsiteY18" fmla="*/ 34638 h 1472307"/>
                <a:gd name="connsiteX19" fmla="*/ 1284309 w 1665028"/>
                <a:gd name="connsiteY19" fmla="*/ 186853 h 1472307"/>
                <a:gd name="connsiteX20" fmla="*/ 1446034 w 1665028"/>
                <a:gd name="connsiteY20" fmla="*/ 348582 h 1472307"/>
                <a:gd name="connsiteX21" fmla="*/ 1593489 w 1665028"/>
                <a:gd name="connsiteY21" fmla="*/ 419933 h 1472307"/>
                <a:gd name="connsiteX22" fmla="*/ 1664838 w 1665028"/>
                <a:gd name="connsiteY22" fmla="*/ 534094 h 1472307"/>
                <a:gd name="connsiteX23" fmla="*/ 1612515 w 1665028"/>
                <a:gd name="connsiteY23" fmla="*/ 762416 h 1472307"/>
                <a:gd name="connsiteX24" fmla="*/ 1555436 w 1665028"/>
                <a:gd name="connsiteY24" fmla="*/ 962199 h 1472307"/>
                <a:gd name="connsiteX25" fmla="*/ 1484087 w 1665028"/>
                <a:gd name="connsiteY25" fmla="*/ 1024036 h 1472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65028" h="1472307">
                  <a:moveTo>
                    <a:pt x="1484087" y="1024036"/>
                  </a:moveTo>
                  <a:cubicBezTo>
                    <a:pt x="1427800" y="1011351"/>
                    <a:pt x="1300164" y="918595"/>
                    <a:pt x="1217716" y="886091"/>
                  </a:cubicBezTo>
                  <a:lnTo>
                    <a:pt x="989399" y="829010"/>
                  </a:lnTo>
                  <a:lnTo>
                    <a:pt x="780108" y="876578"/>
                  </a:lnTo>
                  <a:lnTo>
                    <a:pt x="665949" y="981225"/>
                  </a:lnTo>
                  <a:cubicBezTo>
                    <a:pt x="623139" y="1026414"/>
                    <a:pt x="577158" y="1087459"/>
                    <a:pt x="523250" y="1147711"/>
                  </a:cubicBezTo>
                  <a:cubicBezTo>
                    <a:pt x="469342" y="1207963"/>
                    <a:pt x="413848" y="1288827"/>
                    <a:pt x="342499" y="1342736"/>
                  </a:cubicBezTo>
                  <a:cubicBezTo>
                    <a:pt x="271150" y="1396645"/>
                    <a:pt x="145892" y="1462446"/>
                    <a:pt x="95155" y="1471167"/>
                  </a:cubicBezTo>
                  <a:cubicBezTo>
                    <a:pt x="44418" y="1479888"/>
                    <a:pt x="53931" y="1437078"/>
                    <a:pt x="38076" y="1395060"/>
                  </a:cubicBezTo>
                  <a:cubicBezTo>
                    <a:pt x="22221" y="1353042"/>
                    <a:pt x="816" y="1267421"/>
                    <a:pt x="23" y="1219061"/>
                  </a:cubicBezTo>
                  <a:cubicBezTo>
                    <a:pt x="-770" y="1170701"/>
                    <a:pt x="19049" y="1162773"/>
                    <a:pt x="33319" y="1104900"/>
                  </a:cubicBezTo>
                  <a:cubicBezTo>
                    <a:pt x="47589" y="1047027"/>
                    <a:pt x="65823" y="946343"/>
                    <a:pt x="85642" y="871821"/>
                  </a:cubicBezTo>
                  <a:cubicBezTo>
                    <a:pt x="105461" y="797299"/>
                    <a:pt x="115767" y="731497"/>
                    <a:pt x="152234" y="657768"/>
                  </a:cubicBezTo>
                  <a:cubicBezTo>
                    <a:pt x="188701" y="584039"/>
                    <a:pt x="254501" y="500797"/>
                    <a:pt x="304446" y="429446"/>
                  </a:cubicBezTo>
                  <a:cubicBezTo>
                    <a:pt x="354391" y="358095"/>
                    <a:pt x="406713" y="285159"/>
                    <a:pt x="451901" y="229664"/>
                  </a:cubicBezTo>
                  <a:cubicBezTo>
                    <a:pt x="497089" y="174169"/>
                    <a:pt x="520872" y="132151"/>
                    <a:pt x="575573" y="96476"/>
                  </a:cubicBezTo>
                  <a:cubicBezTo>
                    <a:pt x="630274" y="60801"/>
                    <a:pt x="710344" y="31467"/>
                    <a:pt x="780108" y="15611"/>
                  </a:cubicBezTo>
                  <a:cubicBezTo>
                    <a:pt x="849872" y="-245"/>
                    <a:pt x="934697" y="-1830"/>
                    <a:pt x="994155" y="1341"/>
                  </a:cubicBezTo>
                  <a:cubicBezTo>
                    <a:pt x="1053613" y="4512"/>
                    <a:pt x="1088495" y="3719"/>
                    <a:pt x="1136854" y="34638"/>
                  </a:cubicBezTo>
                  <a:cubicBezTo>
                    <a:pt x="1185213" y="65557"/>
                    <a:pt x="1218509" y="115502"/>
                    <a:pt x="1284309" y="186853"/>
                  </a:cubicBezTo>
                  <a:cubicBezTo>
                    <a:pt x="1350109" y="258204"/>
                    <a:pt x="1394504" y="309735"/>
                    <a:pt x="1446034" y="348582"/>
                  </a:cubicBezTo>
                  <a:cubicBezTo>
                    <a:pt x="1497564" y="387429"/>
                    <a:pt x="1557022" y="389014"/>
                    <a:pt x="1593489" y="419933"/>
                  </a:cubicBezTo>
                  <a:cubicBezTo>
                    <a:pt x="1629956" y="450852"/>
                    <a:pt x="1661667" y="477014"/>
                    <a:pt x="1664838" y="534094"/>
                  </a:cubicBezTo>
                  <a:cubicBezTo>
                    <a:pt x="1668009" y="591174"/>
                    <a:pt x="1630749" y="691065"/>
                    <a:pt x="1612515" y="762416"/>
                  </a:cubicBezTo>
                  <a:cubicBezTo>
                    <a:pt x="1594281" y="833767"/>
                    <a:pt x="1576841" y="918596"/>
                    <a:pt x="1555436" y="962199"/>
                  </a:cubicBezTo>
                  <a:cubicBezTo>
                    <a:pt x="1534031" y="1005802"/>
                    <a:pt x="1540374" y="1036721"/>
                    <a:pt x="1484087" y="1024036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58000"/>
              </a:schemeClr>
            </a:solidFill>
            <a:ln>
              <a:solidFill>
                <a:schemeClr val="tx1">
                  <a:lumMod val="85000"/>
                  <a:lumOff val="15000"/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7" name="Forma libre 6"/>
          <p:cNvSpPr/>
          <p:nvPr/>
        </p:nvSpPr>
        <p:spPr>
          <a:xfrm>
            <a:off x="13397" y="3355955"/>
            <a:ext cx="7148164" cy="2380728"/>
          </a:xfrm>
          <a:custGeom>
            <a:avLst/>
            <a:gdLst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41853 w 7130585"/>
              <a:gd name="connsiteY20" fmla="*/ 1579756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12683 w 7130585"/>
              <a:gd name="connsiteY23" fmla="*/ 1338146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64975 w 7130585"/>
              <a:gd name="connsiteY27" fmla="*/ 1325756 h 2385122"/>
              <a:gd name="connsiteX28" fmla="*/ 5711902 w 7130585"/>
              <a:gd name="connsiteY28" fmla="*/ 1307171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55443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41853 w 7130585"/>
              <a:gd name="connsiteY20" fmla="*/ 1579756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12683 w 7130585"/>
              <a:gd name="connsiteY23" fmla="*/ 1338146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64975 w 7130585"/>
              <a:gd name="connsiteY27" fmla="*/ 1325756 h 2385122"/>
              <a:gd name="connsiteX28" fmla="*/ 5711902 w 7130585"/>
              <a:gd name="connsiteY28" fmla="*/ 1307171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41853 w 7130585"/>
              <a:gd name="connsiteY20" fmla="*/ 1579756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12683 w 7130585"/>
              <a:gd name="connsiteY23" fmla="*/ 1338146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64975 w 7130585"/>
              <a:gd name="connsiteY27" fmla="*/ 1325756 h 2385122"/>
              <a:gd name="connsiteX28" fmla="*/ 5711902 w 7130585"/>
              <a:gd name="connsiteY28" fmla="*/ 1307171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41853 w 7130585"/>
              <a:gd name="connsiteY20" fmla="*/ 1579756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12683 w 7130585"/>
              <a:gd name="connsiteY23" fmla="*/ 1338146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64975 w 7130585"/>
              <a:gd name="connsiteY27" fmla="*/ 1325756 h 2385122"/>
              <a:gd name="connsiteX28" fmla="*/ 5711902 w 7130585"/>
              <a:gd name="connsiteY28" fmla="*/ 1307171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41853 w 7130585"/>
              <a:gd name="connsiteY20" fmla="*/ 1579756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12683 w 7130585"/>
              <a:gd name="connsiteY23" fmla="*/ 1338146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64975 w 7130585"/>
              <a:gd name="connsiteY27" fmla="*/ 1325756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41853 w 7130585"/>
              <a:gd name="connsiteY20" fmla="*/ 1579756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12683 w 7130585"/>
              <a:gd name="connsiteY23" fmla="*/ 1338146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56186 w 7130585"/>
              <a:gd name="connsiteY27" fmla="*/ 1308178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41853 w 7130585"/>
              <a:gd name="connsiteY20" fmla="*/ 1579756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25867 w 7130585"/>
              <a:gd name="connsiteY23" fmla="*/ 1320568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56186 w 7130585"/>
              <a:gd name="connsiteY27" fmla="*/ 1308178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41853 w 7130585"/>
              <a:gd name="connsiteY20" fmla="*/ 1579756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25867 w 7130585"/>
              <a:gd name="connsiteY23" fmla="*/ 1320568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56186 w 7130585"/>
              <a:gd name="connsiteY27" fmla="*/ 1308178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15485 w 7130585"/>
              <a:gd name="connsiteY20" fmla="*/ 1588545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25867 w 7130585"/>
              <a:gd name="connsiteY23" fmla="*/ 1320568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56186 w 7130585"/>
              <a:gd name="connsiteY27" fmla="*/ 1308178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15485 w 7130585"/>
              <a:gd name="connsiteY20" fmla="*/ 1588545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25867 w 7130585"/>
              <a:gd name="connsiteY23" fmla="*/ 1320568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56186 w 7130585"/>
              <a:gd name="connsiteY27" fmla="*/ 1308178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15485 w 7130585"/>
              <a:gd name="connsiteY20" fmla="*/ 1588545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25867 w 7130585"/>
              <a:gd name="connsiteY23" fmla="*/ 1320568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56186 w 7130585"/>
              <a:gd name="connsiteY27" fmla="*/ 1308178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15485 w 7130585"/>
              <a:gd name="connsiteY20" fmla="*/ 1588545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56186 w 7130585"/>
              <a:gd name="connsiteY27" fmla="*/ 1308178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15485 w 7130585"/>
              <a:gd name="connsiteY20" fmla="*/ 1588545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56186 w 7130585"/>
              <a:gd name="connsiteY27" fmla="*/ 1308178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15485 w 7130585"/>
              <a:gd name="connsiteY20" fmla="*/ 1588545 h 2385122"/>
              <a:gd name="connsiteX21" fmla="*/ 3834780 w 7130585"/>
              <a:gd name="connsiteY21" fmla="*/ 1443463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95737 w 7130585"/>
              <a:gd name="connsiteY27" fmla="*/ 1303783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94048 w 7130585"/>
              <a:gd name="connsiteY19" fmla="*/ 1697463 h 2385122"/>
              <a:gd name="connsiteX20" fmla="*/ 3715485 w 7130585"/>
              <a:gd name="connsiteY20" fmla="*/ 1588545 h 2385122"/>
              <a:gd name="connsiteX21" fmla="*/ 3839174 w 7130585"/>
              <a:gd name="connsiteY21" fmla="*/ 1425885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95737 w 7130585"/>
              <a:gd name="connsiteY27" fmla="*/ 1303783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29414 w 7130585"/>
              <a:gd name="connsiteY18" fmla="*/ 1784195 h 2385122"/>
              <a:gd name="connsiteX19" fmla="*/ 3450103 w 7130585"/>
              <a:gd name="connsiteY19" fmla="*/ 1697463 h 2385122"/>
              <a:gd name="connsiteX20" fmla="*/ 3715485 w 7130585"/>
              <a:gd name="connsiteY20" fmla="*/ 1588545 h 2385122"/>
              <a:gd name="connsiteX21" fmla="*/ 3839174 w 7130585"/>
              <a:gd name="connsiteY21" fmla="*/ 1425885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95737 w 7130585"/>
              <a:gd name="connsiteY27" fmla="*/ 1303783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78048 w 7130585"/>
              <a:gd name="connsiteY15" fmla="*/ 1573561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42597 w 7130585"/>
              <a:gd name="connsiteY18" fmla="*/ 1779800 h 2385122"/>
              <a:gd name="connsiteX19" fmla="*/ 3450103 w 7130585"/>
              <a:gd name="connsiteY19" fmla="*/ 1697463 h 2385122"/>
              <a:gd name="connsiteX20" fmla="*/ 3715485 w 7130585"/>
              <a:gd name="connsiteY20" fmla="*/ 1588545 h 2385122"/>
              <a:gd name="connsiteX21" fmla="*/ 3839174 w 7130585"/>
              <a:gd name="connsiteY21" fmla="*/ 1425885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95737 w 7130585"/>
              <a:gd name="connsiteY27" fmla="*/ 1303783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78878 w 7130585"/>
              <a:gd name="connsiteY10" fmla="*/ 1046976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82443 w 7130585"/>
              <a:gd name="connsiteY15" fmla="*/ 1560377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42597 w 7130585"/>
              <a:gd name="connsiteY18" fmla="*/ 1779800 h 2385122"/>
              <a:gd name="connsiteX19" fmla="*/ 3450103 w 7130585"/>
              <a:gd name="connsiteY19" fmla="*/ 1697463 h 2385122"/>
              <a:gd name="connsiteX20" fmla="*/ 3715485 w 7130585"/>
              <a:gd name="connsiteY20" fmla="*/ 1588545 h 2385122"/>
              <a:gd name="connsiteX21" fmla="*/ 3839174 w 7130585"/>
              <a:gd name="connsiteY21" fmla="*/ 1425885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95737 w 7130585"/>
              <a:gd name="connsiteY27" fmla="*/ 1303783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74390 w 7130585"/>
              <a:gd name="connsiteY6" fmla="*/ 774390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26143 w 7130585"/>
              <a:gd name="connsiteY10" fmla="*/ 998638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82443 w 7130585"/>
              <a:gd name="connsiteY15" fmla="*/ 1560377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42597 w 7130585"/>
              <a:gd name="connsiteY18" fmla="*/ 1779800 h 2385122"/>
              <a:gd name="connsiteX19" fmla="*/ 3450103 w 7130585"/>
              <a:gd name="connsiteY19" fmla="*/ 1697463 h 2385122"/>
              <a:gd name="connsiteX20" fmla="*/ 3715485 w 7130585"/>
              <a:gd name="connsiteY20" fmla="*/ 1588545 h 2385122"/>
              <a:gd name="connsiteX21" fmla="*/ 3839174 w 7130585"/>
              <a:gd name="connsiteY21" fmla="*/ 1425885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95737 w 7130585"/>
              <a:gd name="connsiteY27" fmla="*/ 1303783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43628 w 7130585"/>
              <a:gd name="connsiteY6" fmla="*/ 752419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26143 w 7130585"/>
              <a:gd name="connsiteY10" fmla="*/ 998638 h 2385122"/>
              <a:gd name="connsiteX11" fmla="*/ 1877122 w 7130585"/>
              <a:gd name="connsiteY11" fmla="*/ 1127512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82443 w 7130585"/>
              <a:gd name="connsiteY15" fmla="*/ 1560377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42597 w 7130585"/>
              <a:gd name="connsiteY18" fmla="*/ 1779800 h 2385122"/>
              <a:gd name="connsiteX19" fmla="*/ 3450103 w 7130585"/>
              <a:gd name="connsiteY19" fmla="*/ 1697463 h 2385122"/>
              <a:gd name="connsiteX20" fmla="*/ 3715485 w 7130585"/>
              <a:gd name="connsiteY20" fmla="*/ 1588545 h 2385122"/>
              <a:gd name="connsiteX21" fmla="*/ 3839174 w 7130585"/>
              <a:gd name="connsiteY21" fmla="*/ 1425885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95737 w 7130585"/>
              <a:gd name="connsiteY27" fmla="*/ 1303783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43628 w 7130585"/>
              <a:gd name="connsiteY6" fmla="*/ 752419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26143 w 7130585"/>
              <a:gd name="connsiteY10" fmla="*/ 998638 h 2385122"/>
              <a:gd name="connsiteX11" fmla="*/ 1863938 w 7130585"/>
              <a:gd name="connsiteY11" fmla="*/ 1114329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82443 w 7130585"/>
              <a:gd name="connsiteY15" fmla="*/ 1560377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42597 w 7130585"/>
              <a:gd name="connsiteY18" fmla="*/ 1779800 h 2385122"/>
              <a:gd name="connsiteX19" fmla="*/ 3450103 w 7130585"/>
              <a:gd name="connsiteY19" fmla="*/ 1697463 h 2385122"/>
              <a:gd name="connsiteX20" fmla="*/ 3715485 w 7130585"/>
              <a:gd name="connsiteY20" fmla="*/ 1588545 h 2385122"/>
              <a:gd name="connsiteX21" fmla="*/ 3839174 w 7130585"/>
              <a:gd name="connsiteY21" fmla="*/ 1425885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95737 w 7130585"/>
              <a:gd name="connsiteY27" fmla="*/ 1303783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43628 w 7130585"/>
              <a:gd name="connsiteY6" fmla="*/ 752419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26143 w 7130585"/>
              <a:gd name="connsiteY10" fmla="*/ 998638 h 2385122"/>
              <a:gd name="connsiteX11" fmla="*/ 1863938 w 7130585"/>
              <a:gd name="connsiteY11" fmla="*/ 1114329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82443 w 7130585"/>
              <a:gd name="connsiteY15" fmla="*/ 1560377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42597 w 7130585"/>
              <a:gd name="connsiteY18" fmla="*/ 1779800 h 2385122"/>
              <a:gd name="connsiteX19" fmla="*/ 3450103 w 7130585"/>
              <a:gd name="connsiteY19" fmla="*/ 1697463 h 2385122"/>
              <a:gd name="connsiteX20" fmla="*/ 3715485 w 7130585"/>
              <a:gd name="connsiteY20" fmla="*/ 1588545 h 2385122"/>
              <a:gd name="connsiteX21" fmla="*/ 3839174 w 7130585"/>
              <a:gd name="connsiteY21" fmla="*/ 1425885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95737 w 7130585"/>
              <a:gd name="connsiteY27" fmla="*/ 1303783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30585 w 7130585"/>
              <a:gd name="connsiteY0" fmla="*/ 2385122 h 2385122"/>
              <a:gd name="connsiteX1" fmla="*/ 879707 w 7130585"/>
              <a:gd name="connsiteY1" fmla="*/ 2347951 h 2385122"/>
              <a:gd name="connsiteX2" fmla="*/ 0 w 7130585"/>
              <a:gd name="connsiteY2" fmla="*/ 0 h 2385122"/>
              <a:gd name="connsiteX3" fmla="*/ 92926 w 7130585"/>
              <a:gd name="connsiteY3" fmla="*/ 86732 h 2385122"/>
              <a:gd name="connsiteX4" fmla="*/ 415073 w 7130585"/>
              <a:gd name="connsiteY4" fmla="*/ 452244 h 2385122"/>
              <a:gd name="connsiteX5" fmla="*/ 607122 w 7130585"/>
              <a:gd name="connsiteY5" fmla="*/ 607122 h 2385122"/>
              <a:gd name="connsiteX6" fmla="*/ 743628 w 7130585"/>
              <a:gd name="connsiteY6" fmla="*/ 752419 h 2385122"/>
              <a:gd name="connsiteX7" fmla="*/ 929268 w 7130585"/>
              <a:gd name="connsiteY7" fmla="*/ 792976 h 2385122"/>
              <a:gd name="connsiteX8" fmla="*/ 1164683 w 7130585"/>
              <a:gd name="connsiteY8" fmla="*/ 792976 h 2385122"/>
              <a:gd name="connsiteX9" fmla="*/ 1325756 w 7130585"/>
              <a:gd name="connsiteY9" fmla="*/ 842537 h 2385122"/>
              <a:gd name="connsiteX10" fmla="*/ 1626143 w 7130585"/>
              <a:gd name="connsiteY10" fmla="*/ 998638 h 2385122"/>
              <a:gd name="connsiteX11" fmla="*/ 1863938 w 7130585"/>
              <a:gd name="connsiteY11" fmla="*/ 1114329 h 2385122"/>
              <a:gd name="connsiteX12" fmla="*/ 2019609 w 7130585"/>
              <a:gd name="connsiteY12" fmla="*/ 1170878 h 2385122"/>
              <a:gd name="connsiteX13" fmla="*/ 2131122 w 7130585"/>
              <a:gd name="connsiteY13" fmla="*/ 1251415 h 2385122"/>
              <a:gd name="connsiteX14" fmla="*/ 2310780 w 7130585"/>
              <a:gd name="connsiteY14" fmla="*/ 1424878 h 2385122"/>
              <a:gd name="connsiteX15" fmla="*/ 2482443 w 7130585"/>
              <a:gd name="connsiteY15" fmla="*/ 1560377 h 2385122"/>
              <a:gd name="connsiteX16" fmla="*/ 2744439 w 7130585"/>
              <a:gd name="connsiteY16" fmla="*/ 1703659 h 2385122"/>
              <a:gd name="connsiteX17" fmla="*/ 2874536 w 7130585"/>
              <a:gd name="connsiteY17" fmla="*/ 1759415 h 2385122"/>
              <a:gd name="connsiteX18" fmla="*/ 3042597 w 7130585"/>
              <a:gd name="connsiteY18" fmla="*/ 1779800 h 2385122"/>
              <a:gd name="connsiteX19" fmla="*/ 3450103 w 7130585"/>
              <a:gd name="connsiteY19" fmla="*/ 1697463 h 2385122"/>
              <a:gd name="connsiteX20" fmla="*/ 3715485 w 7130585"/>
              <a:gd name="connsiteY20" fmla="*/ 1588545 h 2385122"/>
              <a:gd name="connsiteX21" fmla="*/ 3839174 w 7130585"/>
              <a:gd name="connsiteY21" fmla="*/ 1425885 h 2385122"/>
              <a:gd name="connsiteX22" fmla="*/ 3946292 w 7130585"/>
              <a:gd name="connsiteY22" fmla="*/ 1325756 h 2385122"/>
              <a:gd name="connsiteX23" fmla="*/ 4230261 w 7130585"/>
              <a:gd name="connsiteY23" fmla="*/ 1302990 h 2385122"/>
              <a:gd name="connsiteX24" fmla="*/ 4646341 w 7130585"/>
              <a:gd name="connsiteY24" fmla="*/ 1319561 h 2385122"/>
              <a:gd name="connsiteX25" fmla="*/ 4974683 w 7130585"/>
              <a:gd name="connsiteY25" fmla="*/ 1307171 h 2385122"/>
              <a:gd name="connsiteX26" fmla="*/ 5166731 w 7130585"/>
              <a:gd name="connsiteY26" fmla="*/ 1313366 h 2385122"/>
              <a:gd name="connsiteX27" fmla="*/ 5395737 w 7130585"/>
              <a:gd name="connsiteY27" fmla="*/ 1303783 h 2385122"/>
              <a:gd name="connsiteX28" fmla="*/ 5738270 w 7130585"/>
              <a:gd name="connsiteY28" fmla="*/ 1293988 h 2385122"/>
              <a:gd name="connsiteX29" fmla="*/ 6003073 w 7130585"/>
              <a:gd name="connsiteY29" fmla="*/ 1307171 h 2385122"/>
              <a:gd name="connsiteX30" fmla="*/ 6263268 w 7130585"/>
              <a:gd name="connsiteY30" fmla="*/ 1338146 h 2385122"/>
              <a:gd name="connsiteX31" fmla="*/ 6411951 w 7130585"/>
              <a:gd name="connsiteY31" fmla="*/ 1381512 h 2385122"/>
              <a:gd name="connsiteX32" fmla="*/ 6602779 w 7130585"/>
              <a:gd name="connsiteY32" fmla="*/ 1375317 h 2385122"/>
              <a:gd name="connsiteX33" fmla="*/ 6771268 w 7130585"/>
              <a:gd name="connsiteY33" fmla="*/ 1393902 h 2385122"/>
              <a:gd name="connsiteX34" fmla="*/ 7130585 w 7130585"/>
              <a:gd name="connsiteY34" fmla="*/ 2385122 h 2385122"/>
              <a:gd name="connsiteX0" fmla="*/ 7148164 w 7148164"/>
              <a:gd name="connsiteY0" fmla="*/ 2380728 h 2380728"/>
              <a:gd name="connsiteX1" fmla="*/ 897286 w 7148164"/>
              <a:gd name="connsiteY1" fmla="*/ 2343557 h 2380728"/>
              <a:gd name="connsiteX2" fmla="*/ 0 w 7148164"/>
              <a:gd name="connsiteY2" fmla="*/ 0 h 2380728"/>
              <a:gd name="connsiteX3" fmla="*/ 110505 w 7148164"/>
              <a:gd name="connsiteY3" fmla="*/ 82338 h 2380728"/>
              <a:gd name="connsiteX4" fmla="*/ 432652 w 7148164"/>
              <a:gd name="connsiteY4" fmla="*/ 447850 h 2380728"/>
              <a:gd name="connsiteX5" fmla="*/ 624701 w 7148164"/>
              <a:gd name="connsiteY5" fmla="*/ 602728 h 2380728"/>
              <a:gd name="connsiteX6" fmla="*/ 761207 w 7148164"/>
              <a:gd name="connsiteY6" fmla="*/ 748025 h 2380728"/>
              <a:gd name="connsiteX7" fmla="*/ 946847 w 7148164"/>
              <a:gd name="connsiteY7" fmla="*/ 788582 h 2380728"/>
              <a:gd name="connsiteX8" fmla="*/ 1182262 w 7148164"/>
              <a:gd name="connsiteY8" fmla="*/ 788582 h 2380728"/>
              <a:gd name="connsiteX9" fmla="*/ 1343335 w 7148164"/>
              <a:gd name="connsiteY9" fmla="*/ 838143 h 2380728"/>
              <a:gd name="connsiteX10" fmla="*/ 1643722 w 7148164"/>
              <a:gd name="connsiteY10" fmla="*/ 994244 h 2380728"/>
              <a:gd name="connsiteX11" fmla="*/ 1881517 w 7148164"/>
              <a:gd name="connsiteY11" fmla="*/ 1109935 h 2380728"/>
              <a:gd name="connsiteX12" fmla="*/ 2037188 w 7148164"/>
              <a:gd name="connsiteY12" fmla="*/ 1166484 h 2380728"/>
              <a:gd name="connsiteX13" fmla="*/ 2148701 w 7148164"/>
              <a:gd name="connsiteY13" fmla="*/ 1247021 h 2380728"/>
              <a:gd name="connsiteX14" fmla="*/ 2328359 w 7148164"/>
              <a:gd name="connsiteY14" fmla="*/ 1420484 h 2380728"/>
              <a:gd name="connsiteX15" fmla="*/ 2500022 w 7148164"/>
              <a:gd name="connsiteY15" fmla="*/ 1555983 h 2380728"/>
              <a:gd name="connsiteX16" fmla="*/ 2762018 w 7148164"/>
              <a:gd name="connsiteY16" fmla="*/ 1699265 h 2380728"/>
              <a:gd name="connsiteX17" fmla="*/ 2892115 w 7148164"/>
              <a:gd name="connsiteY17" fmla="*/ 1755021 h 2380728"/>
              <a:gd name="connsiteX18" fmla="*/ 3060176 w 7148164"/>
              <a:gd name="connsiteY18" fmla="*/ 1775406 h 2380728"/>
              <a:gd name="connsiteX19" fmla="*/ 3467682 w 7148164"/>
              <a:gd name="connsiteY19" fmla="*/ 1693069 h 2380728"/>
              <a:gd name="connsiteX20" fmla="*/ 3733064 w 7148164"/>
              <a:gd name="connsiteY20" fmla="*/ 1584151 h 2380728"/>
              <a:gd name="connsiteX21" fmla="*/ 3856753 w 7148164"/>
              <a:gd name="connsiteY21" fmla="*/ 1421491 h 2380728"/>
              <a:gd name="connsiteX22" fmla="*/ 3963871 w 7148164"/>
              <a:gd name="connsiteY22" fmla="*/ 1321362 h 2380728"/>
              <a:gd name="connsiteX23" fmla="*/ 4247840 w 7148164"/>
              <a:gd name="connsiteY23" fmla="*/ 1298596 h 2380728"/>
              <a:gd name="connsiteX24" fmla="*/ 4663920 w 7148164"/>
              <a:gd name="connsiteY24" fmla="*/ 1315167 h 2380728"/>
              <a:gd name="connsiteX25" fmla="*/ 4992262 w 7148164"/>
              <a:gd name="connsiteY25" fmla="*/ 1302777 h 2380728"/>
              <a:gd name="connsiteX26" fmla="*/ 5184310 w 7148164"/>
              <a:gd name="connsiteY26" fmla="*/ 1308972 h 2380728"/>
              <a:gd name="connsiteX27" fmla="*/ 5413316 w 7148164"/>
              <a:gd name="connsiteY27" fmla="*/ 1299389 h 2380728"/>
              <a:gd name="connsiteX28" fmla="*/ 5755849 w 7148164"/>
              <a:gd name="connsiteY28" fmla="*/ 1289594 h 2380728"/>
              <a:gd name="connsiteX29" fmla="*/ 6020652 w 7148164"/>
              <a:gd name="connsiteY29" fmla="*/ 1302777 h 2380728"/>
              <a:gd name="connsiteX30" fmla="*/ 6280847 w 7148164"/>
              <a:gd name="connsiteY30" fmla="*/ 1333752 h 2380728"/>
              <a:gd name="connsiteX31" fmla="*/ 6429530 w 7148164"/>
              <a:gd name="connsiteY31" fmla="*/ 1377118 h 2380728"/>
              <a:gd name="connsiteX32" fmla="*/ 6620358 w 7148164"/>
              <a:gd name="connsiteY32" fmla="*/ 1370923 h 2380728"/>
              <a:gd name="connsiteX33" fmla="*/ 6788847 w 7148164"/>
              <a:gd name="connsiteY33" fmla="*/ 1389508 h 2380728"/>
              <a:gd name="connsiteX34" fmla="*/ 7148164 w 7148164"/>
              <a:gd name="connsiteY34" fmla="*/ 2380728 h 2380728"/>
              <a:gd name="connsiteX0" fmla="*/ 7148164 w 7148164"/>
              <a:gd name="connsiteY0" fmla="*/ 2380728 h 2380728"/>
              <a:gd name="connsiteX1" fmla="*/ 897286 w 7148164"/>
              <a:gd name="connsiteY1" fmla="*/ 2343557 h 2380728"/>
              <a:gd name="connsiteX2" fmla="*/ 0 w 7148164"/>
              <a:gd name="connsiteY2" fmla="*/ 0 h 2380728"/>
              <a:gd name="connsiteX3" fmla="*/ 110505 w 7148164"/>
              <a:gd name="connsiteY3" fmla="*/ 82338 h 2380728"/>
              <a:gd name="connsiteX4" fmla="*/ 432652 w 7148164"/>
              <a:gd name="connsiteY4" fmla="*/ 447850 h 2380728"/>
              <a:gd name="connsiteX5" fmla="*/ 624701 w 7148164"/>
              <a:gd name="connsiteY5" fmla="*/ 602728 h 2380728"/>
              <a:gd name="connsiteX6" fmla="*/ 761207 w 7148164"/>
              <a:gd name="connsiteY6" fmla="*/ 748025 h 2380728"/>
              <a:gd name="connsiteX7" fmla="*/ 946847 w 7148164"/>
              <a:gd name="connsiteY7" fmla="*/ 788582 h 2380728"/>
              <a:gd name="connsiteX8" fmla="*/ 1182262 w 7148164"/>
              <a:gd name="connsiteY8" fmla="*/ 788582 h 2380728"/>
              <a:gd name="connsiteX9" fmla="*/ 1343335 w 7148164"/>
              <a:gd name="connsiteY9" fmla="*/ 838143 h 2380728"/>
              <a:gd name="connsiteX10" fmla="*/ 1643722 w 7148164"/>
              <a:gd name="connsiteY10" fmla="*/ 994244 h 2380728"/>
              <a:gd name="connsiteX11" fmla="*/ 1881517 w 7148164"/>
              <a:gd name="connsiteY11" fmla="*/ 1109935 h 2380728"/>
              <a:gd name="connsiteX12" fmla="*/ 2037188 w 7148164"/>
              <a:gd name="connsiteY12" fmla="*/ 1166484 h 2380728"/>
              <a:gd name="connsiteX13" fmla="*/ 2148701 w 7148164"/>
              <a:gd name="connsiteY13" fmla="*/ 1247021 h 2380728"/>
              <a:gd name="connsiteX14" fmla="*/ 2328359 w 7148164"/>
              <a:gd name="connsiteY14" fmla="*/ 1420484 h 2380728"/>
              <a:gd name="connsiteX15" fmla="*/ 2500022 w 7148164"/>
              <a:gd name="connsiteY15" fmla="*/ 1555983 h 2380728"/>
              <a:gd name="connsiteX16" fmla="*/ 2762018 w 7148164"/>
              <a:gd name="connsiteY16" fmla="*/ 1699265 h 2380728"/>
              <a:gd name="connsiteX17" fmla="*/ 2892115 w 7148164"/>
              <a:gd name="connsiteY17" fmla="*/ 1755021 h 2380728"/>
              <a:gd name="connsiteX18" fmla="*/ 3060176 w 7148164"/>
              <a:gd name="connsiteY18" fmla="*/ 1775406 h 2380728"/>
              <a:gd name="connsiteX19" fmla="*/ 3467682 w 7148164"/>
              <a:gd name="connsiteY19" fmla="*/ 1693069 h 2380728"/>
              <a:gd name="connsiteX20" fmla="*/ 3733064 w 7148164"/>
              <a:gd name="connsiteY20" fmla="*/ 1584151 h 2380728"/>
              <a:gd name="connsiteX21" fmla="*/ 3856753 w 7148164"/>
              <a:gd name="connsiteY21" fmla="*/ 1421491 h 2380728"/>
              <a:gd name="connsiteX22" fmla="*/ 3963871 w 7148164"/>
              <a:gd name="connsiteY22" fmla="*/ 1321362 h 2380728"/>
              <a:gd name="connsiteX23" fmla="*/ 4247840 w 7148164"/>
              <a:gd name="connsiteY23" fmla="*/ 1298596 h 2380728"/>
              <a:gd name="connsiteX24" fmla="*/ 4663920 w 7148164"/>
              <a:gd name="connsiteY24" fmla="*/ 1315167 h 2380728"/>
              <a:gd name="connsiteX25" fmla="*/ 4992262 w 7148164"/>
              <a:gd name="connsiteY25" fmla="*/ 1302777 h 2380728"/>
              <a:gd name="connsiteX26" fmla="*/ 5184310 w 7148164"/>
              <a:gd name="connsiteY26" fmla="*/ 1308972 h 2380728"/>
              <a:gd name="connsiteX27" fmla="*/ 5413316 w 7148164"/>
              <a:gd name="connsiteY27" fmla="*/ 1299389 h 2380728"/>
              <a:gd name="connsiteX28" fmla="*/ 5755849 w 7148164"/>
              <a:gd name="connsiteY28" fmla="*/ 1289594 h 2380728"/>
              <a:gd name="connsiteX29" fmla="*/ 6020652 w 7148164"/>
              <a:gd name="connsiteY29" fmla="*/ 1302777 h 2380728"/>
              <a:gd name="connsiteX30" fmla="*/ 6280847 w 7148164"/>
              <a:gd name="connsiteY30" fmla="*/ 1333752 h 2380728"/>
              <a:gd name="connsiteX31" fmla="*/ 6421925 w 7148164"/>
              <a:gd name="connsiteY31" fmla="*/ 1354304 h 2380728"/>
              <a:gd name="connsiteX32" fmla="*/ 6620358 w 7148164"/>
              <a:gd name="connsiteY32" fmla="*/ 1370923 h 2380728"/>
              <a:gd name="connsiteX33" fmla="*/ 6788847 w 7148164"/>
              <a:gd name="connsiteY33" fmla="*/ 1389508 h 2380728"/>
              <a:gd name="connsiteX34" fmla="*/ 7148164 w 7148164"/>
              <a:gd name="connsiteY34" fmla="*/ 2380728 h 2380728"/>
              <a:gd name="connsiteX0" fmla="*/ 7148164 w 7148164"/>
              <a:gd name="connsiteY0" fmla="*/ 2380728 h 2380728"/>
              <a:gd name="connsiteX1" fmla="*/ 897286 w 7148164"/>
              <a:gd name="connsiteY1" fmla="*/ 2343557 h 2380728"/>
              <a:gd name="connsiteX2" fmla="*/ 0 w 7148164"/>
              <a:gd name="connsiteY2" fmla="*/ 0 h 2380728"/>
              <a:gd name="connsiteX3" fmla="*/ 110505 w 7148164"/>
              <a:gd name="connsiteY3" fmla="*/ 82338 h 2380728"/>
              <a:gd name="connsiteX4" fmla="*/ 432652 w 7148164"/>
              <a:gd name="connsiteY4" fmla="*/ 447850 h 2380728"/>
              <a:gd name="connsiteX5" fmla="*/ 624701 w 7148164"/>
              <a:gd name="connsiteY5" fmla="*/ 602728 h 2380728"/>
              <a:gd name="connsiteX6" fmla="*/ 761207 w 7148164"/>
              <a:gd name="connsiteY6" fmla="*/ 748025 h 2380728"/>
              <a:gd name="connsiteX7" fmla="*/ 946847 w 7148164"/>
              <a:gd name="connsiteY7" fmla="*/ 788582 h 2380728"/>
              <a:gd name="connsiteX8" fmla="*/ 1182262 w 7148164"/>
              <a:gd name="connsiteY8" fmla="*/ 788582 h 2380728"/>
              <a:gd name="connsiteX9" fmla="*/ 1343335 w 7148164"/>
              <a:gd name="connsiteY9" fmla="*/ 838143 h 2380728"/>
              <a:gd name="connsiteX10" fmla="*/ 1643722 w 7148164"/>
              <a:gd name="connsiteY10" fmla="*/ 994244 h 2380728"/>
              <a:gd name="connsiteX11" fmla="*/ 1881517 w 7148164"/>
              <a:gd name="connsiteY11" fmla="*/ 1109935 h 2380728"/>
              <a:gd name="connsiteX12" fmla="*/ 2037188 w 7148164"/>
              <a:gd name="connsiteY12" fmla="*/ 1166484 h 2380728"/>
              <a:gd name="connsiteX13" fmla="*/ 2148701 w 7148164"/>
              <a:gd name="connsiteY13" fmla="*/ 1247021 h 2380728"/>
              <a:gd name="connsiteX14" fmla="*/ 2328359 w 7148164"/>
              <a:gd name="connsiteY14" fmla="*/ 1420484 h 2380728"/>
              <a:gd name="connsiteX15" fmla="*/ 2500022 w 7148164"/>
              <a:gd name="connsiteY15" fmla="*/ 1555983 h 2380728"/>
              <a:gd name="connsiteX16" fmla="*/ 2762018 w 7148164"/>
              <a:gd name="connsiteY16" fmla="*/ 1699265 h 2380728"/>
              <a:gd name="connsiteX17" fmla="*/ 2892115 w 7148164"/>
              <a:gd name="connsiteY17" fmla="*/ 1755021 h 2380728"/>
              <a:gd name="connsiteX18" fmla="*/ 3060176 w 7148164"/>
              <a:gd name="connsiteY18" fmla="*/ 1775406 h 2380728"/>
              <a:gd name="connsiteX19" fmla="*/ 3467682 w 7148164"/>
              <a:gd name="connsiteY19" fmla="*/ 1693069 h 2380728"/>
              <a:gd name="connsiteX20" fmla="*/ 3733064 w 7148164"/>
              <a:gd name="connsiteY20" fmla="*/ 1584151 h 2380728"/>
              <a:gd name="connsiteX21" fmla="*/ 3856753 w 7148164"/>
              <a:gd name="connsiteY21" fmla="*/ 1421491 h 2380728"/>
              <a:gd name="connsiteX22" fmla="*/ 3963871 w 7148164"/>
              <a:gd name="connsiteY22" fmla="*/ 1321362 h 2380728"/>
              <a:gd name="connsiteX23" fmla="*/ 4247840 w 7148164"/>
              <a:gd name="connsiteY23" fmla="*/ 1298596 h 2380728"/>
              <a:gd name="connsiteX24" fmla="*/ 4663920 w 7148164"/>
              <a:gd name="connsiteY24" fmla="*/ 1315167 h 2380728"/>
              <a:gd name="connsiteX25" fmla="*/ 4992262 w 7148164"/>
              <a:gd name="connsiteY25" fmla="*/ 1302777 h 2380728"/>
              <a:gd name="connsiteX26" fmla="*/ 5184310 w 7148164"/>
              <a:gd name="connsiteY26" fmla="*/ 1308972 h 2380728"/>
              <a:gd name="connsiteX27" fmla="*/ 5413316 w 7148164"/>
              <a:gd name="connsiteY27" fmla="*/ 1299389 h 2380728"/>
              <a:gd name="connsiteX28" fmla="*/ 5755849 w 7148164"/>
              <a:gd name="connsiteY28" fmla="*/ 1289594 h 2380728"/>
              <a:gd name="connsiteX29" fmla="*/ 6020652 w 7148164"/>
              <a:gd name="connsiteY29" fmla="*/ 1302777 h 2380728"/>
              <a:gd name="connsiteX30" fmla="*/ 6280847 w 7148164"/>
              <a:gd name="connsiteY30" fmla="*/ 1333752 h 2380728"/>
              <a:gd name="connsiteX31" fmla="*/ 6421925 w 7148164"/>
              <a:gd name="connsiteY31" fmla="*/ 1354304 h 2380728"/>
              <a:gd name="connsiteX32" fmla="*/ 6620358 w 7148164"/>
              <a:gd name="connsiteY32" fmla="*/ 1370923 h 2380728"/>
              <a:gd name="connsiteX33" fmla="*/ 6800254 w 7148164"/>
              <a:gd name="connsiteY33" fmla="*/ 1370497 h 2380728"/>
              <a:gd name="connsiteX34" fmla="*/ 7148164 w 7148164"/>
              <a:gd name="connsiteY34" fmla="*/ 2380728 h 2380728"/>
              <a:gd name="connsiteX0" fmla="*/ 7148164 w 7148164"/>
              <a:gd name="connsiteY0" fmla="*/ 2380728 h 2380728"/>
              <a:gd name="connsiteX1" fmla="*/ 897286 w 7148164"/>
              <a:gd name="connsiteY1" fmla="*/ 2343557 h 2380728"/>
              <a:gd name="connsiteX2" fmla="*/ 0 w 7148164"/>
              <a:gd name="connsiteY2" fmla="*/ 0 h 2380728"/>
              <a:gd name="connsiteX3" fmla="*/ 110505 w 7148164"/>
              <a:gd name="connsiteY3" fmla="*/ 82338 h 2380728"/>
              <a:gd name="connsiteX4" fmla="*/ 432652 w 7148164"/>
              <a:gd name="connsiteY4" fmla="*/ 447850 h 2380728"/>
              <a:gd name="connsiteX5" fmla="*/ 624701 w 7148164"/>
              <a:gd name="connsiteY5" fmla="*/ 602728 h 2380728"/>
              <a:gd name="connsiteX6" fmla="*/ 761207 w 7148164"/>
              <a:gd name="connsiteY6" fmla="*/ 748025 h 2380728"/>
              <a:gd name="connsiteX7" fmla="*/ 946847 w 7148164"/>
              <a:gd name="connsiteY7" fmla="*/ 788582 h 2380728"/>
              <a:gd name="connsiteX8" fmla="*/ 1182262 w 7148164"/>
              <a:gd name="connsiteY8" fmla="*/ 788582 h 2380728"/>
              <a:gd name="connsiteX9" fmla="*/ 1343335 w 7148164"/>
              <a:gd name="connsiteY9" fmla="*/ 838143 h 2380728"/>
              <a:gd name="connsiteX10" fmla="*/ 1643722 w 7148164"/>
              <a:gd name="connsiteY10" fmla="*/ 994244 h 2380728"/>
              <a:gd name="connsiteX11" fmla="*/ 1881517 w 7148164"/>
              <a:gd name="connsiteY11" fmla="*/ 1109935 h 2380728"/>
              <a:gd name="connsiteX12" fmla="*/ 2037188 w 7148164"/>
              <a:gd name="connsiteY12" fmla="*/ 1166484 h 2380728"/>
              <a:gd name="connsiteX13" fmla="*/ 2148701 w 7148164"/>
              <a:gd name="connsiteY13" fmla="*/ 1247021 h 2380728"/>
              <a:gd name="connsiteX14" fmla="*/ 2328359 w 7148164"/>
              <a:gd name="connsiteY14" fmla="*/ 1420484 h 2380728"/>
              <a:gd name="connsiteX15" fmla="*/ 2500022 w 7148164"/>
              <a:gd name="connsiteY15" fmla="*/ 1555983 h 2380728"/>
              <a:gd name="connsiteX16" fmla="*/ 2762018 w 7148164"/>
              <a:gd name="connsiteY16" fmla="*/ 1699265 h 2380728"/>
              <a:gd name="connsiteX17" fmla="*/ 2892115 w 7148164"/>
              <a:gd name="connsiteY17" fmla="*/ 1755021 h 2380728"/>
              <a:gd name="connsiteX18" fmla="*/ 3060176 w 7148164"/>
              <a:gd name="connsiteY18" fmla="*/ 1775406 h 2380728"/>
              <a:gd name="connsiteX19" fmla="*/ 3467682 w 7148164"/>
              <a:gd name="connsiteY19" fmla="*/ 1693069 h 2380728"/>
              <a:gd name="connsiteX20" fmla="*/ 3744472 w 7148164"/>
              <a:gd name="connsiteY20" fmla="*/ 1568942 h 2380728"/>
              <a:gd name="connsiteX21" fmla="*/ 3856753 w 7148164"/>
              <a:gd name="connsiteY21" fmla="*/ 1421491 h 2380728"/>
              <a:gd name="connsiteX22" fmla="*/ 3963871 w 7148164"/>
              <a:gd name="connsiteY22" fmla="*/ 1321362 h 2380728"/>
              <a:gd name="connsiteX23" fmla="*/ 4247840 w 7148164"/>
              <a:gd name="connsiteY23" fmla="*/ 1298596 h 2380728"/>
              <a:gd name="connsiteX24" fmla="*/ 4663920 w 7148164"/>
              <a:gd name="connsiteY24" fmla="*/ 1315167 h 2380728"/>
              <a:gd name="connsiteX25" fmla="*/ 4992262 w 7148164"/>
              <a:gd name="connsiteY25" fmla="*/ 1302777 h 2380728"/>
              <a:gd name="connsiteX26" fmla="*/ 5184310 w 7148164"/>
              <a:gd name="connsiteY26" fmla="*/ 1308972 h 2380728"/>
              <a:gd name="connsiteX27" fmla="*/ 5413316 w 7148164"/>
              <a:gd name="connsiteY27" fmla="*/ 1299389 h 2380728"/>
              <a:gd name="connsiteX28" fmla="*/ 5755849 w 7148164"/>
              <a:gd name="connsiteY28" fmla="*/ 1289594 h 2380728"/>
              <a:gd name="connsiteX29" fmla="*/ 6020652 w 7148164"/>
              <a:gd name="connsiteY29" fmla="*/ 1302777 h 2380728"/>
              <a:gd name="connsiteX30" fmla="*/ 6280847 w 7148164"/>
              <a:gd name="connsiteY30" fmla="*/ 1333752 h 2380728"/>
              <a:gd name="connsiteX31" fmla="*/ 6421925 w 7148164"/>
              <a:gd name="connsiteY31" fmla="*/ 1354304 h 2380728"/>
              <a:gd name="connsiteX32" fmla="*/ 6620358 w 7148164"/>
              <a:gd name="connsiteY32" fmla="*/ 1370923 h 2380728"/>
              <a:gd name="connsiteX33" fmla="*/ 6800254 w 7148164"/>
              <a:gd name="connsiteY33" fmla="*/ 1370497 h 2380728"/>
              <a:gd name="connsiteX34" fmla="*/ 7148164 w 7148164"/>
              <a:gd name="connsiteY34" fmla="*/ 2380728 h 2380728"/>
              <a:gd name="connsiteX0" fmla="*/ 7148164 w 7148164"/>
              <a:gd name="connsiteY0" fmla="*/ 2380728 h 2380728"/>
              <a:gd name="connsiteX1" fmla="*/ 897286 w 7148164"/>
              <a:gd name="connsiteY1" fmla="*/ 2343557 h 2380728"/>
              <a:gd name="connsiteX2" fmla="*/ 0 w 7148164"/>
              <a:gd name="connsiteY2" fmla="*/ 0 h 2380728"/>
              <a:gd name="connsiteX3" fmla="*/ 110505 w 7148164"/>
              <a:gd name="connsiteY3" fmla="*/ 82338 h 2380728"/>
              <a:gd name="connsiteX4" fmla="*/ 432652 w 7148164"/>
              <a:gd name="connsiteY4" fmla="*/ 447850 h 2380728"/>
              <a:gd name="connsiteX5" fmla="*/ 624701 w 7148164"/>
              <a:gd name="connsiteY5" fmla="*/ 602728 h 2380728"/>
              <a:gd name="connsiteX6" fmla="*/ 761207 w 7148164"/>
              <a:gd name="connsiteY6" fmla="*/ 748025 h 2380728"/>
              <a:gd name="connsiteX7" fmla="*/ 946847 w 7148164"/>
              <a:gd name="connsiteY7" fmla="*/ 788582 h 2380728"/>
              <a:gd name="connsiteX8" fmla="*/ 1182262 w 7148164"/>
              <a:gd name="connsiteY8" fmla="*/ 788582 h 2380728"/>
              <a:gd name="connsiteX9" fmla="*/ 1343335 w 7148164"/>
              <a:gd name="connsiteY9" fmla="*/ 838143 h 2380728"/>
              <a:gd name="connsiteX10" fmla="*/ 1643722 w 7148164"/>
              <a:gd name="connsiteY10" fmla="*/ 994244 h 2380728"/>
              <a:gd name="connsiteX11" fmla="*/ 1881517 w 7148164"/>
              <a:gd name="connsiteY11" fmla="*/ 1109935 h 2380728"/>
              <a:gd name="connsiteX12" fmla="*/ 2037188 w 7148164"/>
              <a:gd name="connsiteY12" fmla="*/ 1166484 h 2380728"/>
              <a:gd name="connsiteX13" fmla="*/ 2148701 w 7148164"/>
              <a:gd name="connsiteY13" fmla="*/ 1247021 h 2380728"/>
              <a:gd name="connsiteX14" fmla="*/ 2339767 w 7148164"/>
              <a:gd name="connsiteY14" fmla="*/ 1401472 h 2380728"/>
              <a:gd name="connsiteX15" fmla="*/ 2500022 w 7148164"/>
              <a:gd name="connsiteY15" fmla="*/ 1555983 h 2380728"/>
              <a:gd name="connsiteX16" fmla="*/ 2762018 w 7148164"/>
              <a:gd name="connsiteY16" fmla="*/ 1699265 h 2380728"/>
              <a:gd name="connsiteX17" fmla="*/ 2892115 w 7148164"/>
              <a:gd name="connsiteY17" fmla="*/ 1755021 h 2380728"/>
              <a:gd name="connsiteX18" fmla="*/ 3060176 w 7148164"/>
              <a:gd name="connsiteY18" fmla="*/ 1775406 h 2380728"/>
              <a:gd name="connsiteX19" fmla="*/ 3467682 w 7148164"/>
              <a:gd name="connsiteY19" fmla="*/ 1693069 h 2380728"/>
              <a:gd name="connsiteX20" fmla="*/ 3744472 w 7148164"/>
              <a:gd name="connsiteY20" fmla="*/ 1568942 h 2380728"/>
              <a:gd name="connsiteX21" fmla="*/ 3856753 w 7148164"/>
              <a:gd name="connsiteY21" fmla="*/ 1421491 h 2380728"/>
              <a:gd name="connsiteX22" fmla="*/ 3963871 w 7148164"/>
              <a:gd name="connsiteY22" fmla="*/ 1321362 h 2380728"/>
              <a:gd name="connsiteX23" fmla="*/ 4247840 w 7148164"/>
              <a:gd name="connsiteY23" fmla="*/ 1298596 h 2380728"/>
              <a:gd name="connsiteX24" fmla="*/ 4663920 w 7148164"/>
              <a:gd name="connsiteY24" fmla="*/ 1315167 h 2380728"/>
              <a:gd name="connsiteX25" fmla="*/ 4992262 w 7148164"/>
              <a:gd name="connsiteY25" fmla="*/ 1302777 h 2380728"/>
              <a:gd name="connsiteX26" fmla="*/ 5184310 w 7148164"/>
              <a:gd name="connsiteY26" fmla="*/ 1308972 h 2380728"/>
              <a:gd name="connsiteX27" fmla="*/ 5413316 w 7148164"/>
              <a:gd name="connsiteY27" fmla="*/ 1299389 h 2380728"/>
              <a:gd name="connsiteX28" fmla="*/ 5755849 w 7148164"/>
              <a:gd name="connsiteY28" fmla="*/ 1289594 h 2380728"/>
              <a:gd name="connsiteX29" fmla="*/ 6020652 w 7148164"/>
              <a:gd name="connsiteY29" fmla="*/ 1302777 h 2380728"/>
              <a:gd name="connsiteX30" fmla="*/ 6280847 w 7148164"/>
              <a:gd name="connsiteY30" fmla="*/ 1333752 h 2380728"/>
              <a:gd name="connsiteX31" fmla="*/ 6421925 w 7148164"/>
              <a:gd name="connsiteY31" fmla="*/ 1354304 h 2380728"/>
              <a:gd name="connsiteX32" fmla="*/ 6620358 w 7148164"/>
              <a:gd name="connsiteY32" fmla="*/ 1370923 h 2380728"/>
              <a:gd name="connsiteX33" fmla="*/ 6800254 w 7148164"/>
              <a:gd name="connsiteY33" fmla="*/ 1370497 h 2380728"/>
              <a:gd name="connsiteX34" fmla="*/ 7148164 w 7148164"/>
              <a:gd name="connsiteY34" fmla="*/ 2380728 h 2380728"/>
              <a:gd name="connsiteX0" fmla="*/ 7148164 w 7148164"/>
              <a:gd name="connsiteY0" fmla="*/ 2380728 h 2380728"/>
              <a:gd name="connsiteX1" fmla="*/ 897286 w 7148164"/>
              <a:gd name="connsiteY1" fmla="*/ 2343557 h 2380728"/>
              <a:gd name="connsiteX2" fmla="*/ 0 w 7148164"/>
              <a:gd name="connsiteY2" fmla="*/ 0 h 2380728"/>
              <a:gd name="connsiteX3" fmla="*/ 110505 w 7148164"/>
              <a:gd name="connsiteY3" fmla="*/ 82338 h 2380728"/>
              <a:gd name="connsiteX4" fmla="*/ 432652 w 7148164"/>
              <a:gd name="connsiteY4" fmla="*/ 447850 h 2380728"/>
              <a:gd name="connsiteX5" fmla="*/ 624701 w 7148164"/>
              <a:gd name="connsiteY5" fmla="*/ 602728 h 2380728"/>
              <a:gd name="connsiteX6" fmla="*/ 761207 w 7148164"/>
              <a:gd name="connsiteY6" fmla="*/ 748025 h 2380728"/>
              <a:gd name="connsiteX7" fmla="*/ 946847 w 7148164"/>
              <a:gd name="connsiteY7" fmla="*/ 788582 h 2380728"/>
              <a:gd name="connsiteX8" fmla="*/ 1182262 w 7148164"/>
              <a:gd name="connsiteY8" fmla="*/ 788582 h 2380728"/>
              <a:gd name="connsiteX9" fmla="*/ 1343335 w 7148164"/>
              <a:gd name="connsiteY9" fmla="*/ 838143 h 2380728"/>
              <a:gd name="connsiteX10" fmla="*/ 1643722 w 7148164"/>
              <a:gd name="connsiteY10" fmla="*/ 994244 h 2380728"/>
              <a:gd name="connsiteX11" fmla="*/ 1881517 w 7148164"/>
              <a:gd name="connsiteY11" fmla="*/ 1109935 h 2380728"/>
              <a:gd name="connsiteX12" fmla="*/ 2037188 w 7148164"/>
              <a:gd name="connsiteY12" fmla="*/ 1166484 h 2380728"/>
              <a:gd name="connsiteX13" fmla="*/ 2148701 w 7148164"/>
              <a:gd name="connsiteY13" fmla="*/ 1247021 h 2380728"/>
              <a:gd name="connsiteX14" fmla="*/ 2339767 w 7148164"/>
              <a:gd name="connsiteY14" fmla="*/ 1401472 h 2380728"/>
              <a:gd name="connsiteX15" fmla="*/ 2500022 w 7148164"/>
              <a:gd name="connsiteY15" fmla="*/ 1555983 h 2380728"/>
              <a:gd name="connsiteX16" fmla="*/ 2530458 w 7148164"/>
              <a:gd name="connsiteY16" fmla="*/ 1545264 h 2380728"/>
              <a:gd name="connsiteX17" fmla="*/ 2762018 w 7148164"/>
              <a:gd name="connsiteY17" fmla="*/ 1699265 h 2380728"/>
              <a:gd name="connsiteX18" fmla="*/ 2892115 w 7148164"/>
              <a:gd name="connsiteY18" fmla="*/ 1755021 h 2380728"/>
              <a:gd name="connsiteX19" fmla="*/ 3060176 w 7148164"/>
              <a:gd name="connsiteY19" fmla="*/ 1775406 h 2380728"/>
              <a:gd name="connsiteX20" fmla="*/ 3467682 w 7148164"/>
              <a:gd name="connsiteY20" fmla="*/ 1693069 h 2380728"/>
              <a:gd name="connsiteX21" fmla="*/ 3744472 w 7148164"/>
              <a:gd name="connsiteY21" fmla="*/ 1568942 h 2380728"/>
              <a:gd name="connsiteX22" fmla="*/ 3856753 w 7148164"/>
              <a:gd name="connsiteY22" fmla="*/ 1421491 h 2380728"/>
              <a:gd name="connsiteX23" fmla="*/ 3963871 w 7148164"/>
              <a:gd name="connsiteY23" fmla="*/ 1321362 h 2380728"/>
              <a:gd name="connsiteX24" fmla="*/ 4247840 w 7148164"/>
              <a:gd name="connsiteY24" fmla="*/ 1298596 h 2380728"/>
              <a:gd name="connsiteX25" fmla="*/ 4663920 w 7148164"/>
              <a:gd name="connsiteY25" fmla="*/ 1315167 h 2380728"/>
              <a:gd name="connsiteX26" fmla="*/ 4992262 w 7148164"/>
              <a:gd name="connsiteY26" fmla="*/ 1302777 h 2380728"/>
              <a:gd name="connsiteX27" fmla="*/ 5184310 w 7148164"/>
              <a:gd name="connsiteY27" fmla="*/ 1308972 h 2380728"/>
              <a:gd name="connsiteX28" fmla="*/ 5413316 w 7148164"/>
              <a:gd name="connsiteY28" fmla="*/ 1299389 h 2380728"/>
              <a:gd name="connsiteX29" fmla="*/ 5755849 w 7148164"/>
              <a:gd name="connsiteY29" fmla="*/ 1289594 h 2380728"/>
              <a:gd name="connsiteX30" fmla="*/ 6020652 w 7148164"/>
              <a:gd name="connsiteY30" fmla="*/ 1302777 h 2380728"/>
              <a:gd name="connsiteX31" fmla="*/ 6280847 w 7148164"/>
              <a:gd name="connsiteY31" fmla="*/ 1333752 h 2380728"/>
              <a:gd name="connsiteX32" fmla="*/ 6421925 w 7148164"/>
              <a:gd name="connsiteY32" fmla="*/ 1354304 h 2380728"/>
              <a:gd name="connsiteX33" fmla="*/ 6620358 w 7148164"/>
              <a:gd name="connsiteY33" fmla="*/ 1370923 h 2380728"/>
              <a:gd name="connsiteX34" fmla="*/ 6800254 w 7148164"/>
              <a:gd name="connsiteY34" fmla="*/ 1370497 h 2380728"/>
              <a:gd name="connsiteX35" fmla="*/ 7148164 w 7148164"/>
              <a:gd name="connsiteY35" fmla="*/ 2380728 h 2380728"/>
              <a:gd name="connsiteX0" fmla="*/ 7148164 w 7148164"/>
              <a:gd name="connsiteY0" fmla="*/ 2380728 h 2380728"/>
              <a:gd name="connsiteX1" fmla="*/ 897286 w 7148164"/>
              <a:gd name="connsiteY1" fmla="*/ 2343557 h 2380728"/>
              <a:gd name="connsiteX2" fmla="*/ 0 w 7148164"/>
              <a:gd name="connsiteY2" fmla="*/ 0 h 2380728"/>
              <a:gd name="connsiteX3" fmla="*/ 110505 w 7148164"/>
              <a:gd name="connsiteY3" fmla="*/ 82338 h 2380728"/>
              <a:gd name="connsiteX4" fmla="*/ 432652 w 7148164"/>
              <a:gd name="connsiteY4" fmla="*/ 447850 h 2380728"/>
              <a:gd name="connsiteX5" fmla="*/ 624701 w 7148164"/>
              <a:gd name="connsiteY5" fmla="*/ 602728 h 2380728"/>
              <a:gd name="connsiteX6" fmla="*/ 761207 w 7148164"/>
              <a:gd name="connsiteY6" fmla="*/ 748025 h 2380728"/>
              <a:gd name="connsiteX7" fmla="*/ 946847 w 7148164"/>
              <a:gd name="connsiteY7" fmla="*/ 788582 h 2380728"/>
              <a:gd name="connsiteX8" fmla="*/ 1182262 w 7148164"/>
              <a:gd name="connsiteY8" fmla="*/ 788582 h 2380728"/>
              <a:gd name="connsiteX9" fmla="*/ 1343335 w 7148164"/>
              <a:gd name="connsiteY9" fmla="*/ 838143 h 2380728"/>
              <a:gd name="connsiteX10" fmla="*/ 1643722 w 7148164"/>
              <a:gd name="connsiteY10" fmla="*/ 994244 h 2380728"/>
              <a:gd name="connsiteX11" fmla="*/ 1881517 w 7148164"/>
              <a:gd name="connsiteY11" fmla="*/ 1109935 h 2380728"/>
              <a:gd name="connsiteX12" fmla="*/ 2037188 w 7148164"/>
              <a:gd name="connsiteY12" fmla="*/ 1166484 h 2380728"/>
              <a:gd name="connsiteX13" fmla="*/ 2148701 w 7148164"/>
              <a:gd name="connsiteY13" fmla="*/ 1247021 h 2380728"/>
              <a:gd name="connsiteX14" fmla="*/ 2339767 w 7148164"/>
              <a:gd name="connsiteY14" fmla="*/ 1401472 h 2380728"/>
              <a:gd name="connsiteX15" fmla="*/ 2500022 w 7148164"/>
              <a:gd name="connsiteY15" fmla="*/ 1555983 h 2380728"/>
              <a:gd name="connsiteX16" fmla="*/ 2530458 w 7148164"/>
              <a:gd name="connsiteY16" fmla="*/ 1545264 h 2380728"/>
              <a:gd name="connsiteX17" fmla="*/ 2762018 w 7148164"/>
              <a:gd name="connsiteY17" fmla="*/ 1699265 h 2380728"/>
              <a:gd name="connsiteX18" fmla="*/ 2895918 w 7148164"/>
              <a:gd name="connsiteY18" fmla="*/ 1739812 h 2380728"/>
              <a:gd name="connsiteX19" fmla="*/ 3060176 w 7148164"/>
              <a:gd name="connsiteY19" fmla="*/ 1775406 h 2380728"/>
              <a:gd name="connsiteX20" fmla="*/ 3467682 w 7148164"/>
              <a:gd name="connsiteY20" fmla="*/ 1693069 h 2380728"/>
              <a:gd name="connsiteX21" fmla="*/ 3744472 w 7148164"/>
              <a:gd name="connsiteY21" fmla="*/ 1568942 h 2380728"/>
              <a:gd name="connsiteX22" fmla="*/ 3856753 w 7148164"/>
              <a:gd name="connsiteY22" fmla="*/ 1421491 h 2380728"/>
              <a:gd name="connsiteX23" fmla="*/ 3963871 w 7148164"/>
              <a:gd name="connsiteY23" fmla="*/ 1321362 h 2380728"/>
              <a:gd name="connsiteX24" fmla="*/ 4247840 w 7148164"/>
              <a:gd name="connsiteY24" fmla="*/ 1298596 h 2380728"/>
              <a:gd name="connsiteX25" fmla="*/ 4663920 w 7148164"/>
              <a:gd name="connsiteY25" fmla="*/ 1315167 h 2380728"/>
              <a:gd name="connsiteX26" fmla="*/ 4992262 w 7148164"/>
              <a:gd name="connsiteY26" fmla="*/ 1302777 h 2380728"/>
              <a:gd name="connsiteX27" fmla="*/ 5184310 w 7148164"/>
              <a:gd name="connsiteY27" fmla="*/ 1308972 h 2380728"/>
              <a:gd name="connsiteX28" fmla="*/ 5413316 w 7148164"/>
              <a:gd name="connsiteY28" fmla="*/ 1299389 h 2380728"/>
              <a:gd name="connsiteX29" fmla="*/ 5755849 w 7148164"/>
              <a:gd name="connsiteY29" fmla="*/ 1289594 h 2380728"/>
              <a:gd name="connsiteX30" fmla="*/ 6020652 w 7148164"/>
              <a:gd name="connsiteY30" fmla="*/ 1302777 h 2380728"/>
              <a:gd name="connsiteX31" fmla="*/ 6280847 w 7148164"/>
              <a:gd name="connsiteY31" fmla="*/ 1333752 h 2380728"/>
              <a:gd name="connsiteX32" fmla="*/ 6421925 w 7148164"/>
              <a:gd name="connsiteY32" fmla="*/ 1354304 h 2380728"/>
              <a:gd name="connsiteX33" fmla="*/ 6620358 w 7148164"/>
              <a:gd name="connsiteY33" fmla="*/ 1370923 h 2380728"/>
              <a:gd name="connsiteX34" fmla="*/ 6800254 w 7148164"/>
              <a:gd name="connsiteY34" fmla="*/ 1370497 h 2380728"/>
              <a:gd name="connsiteX35" fmla="*/ 7148164 w 7148164"/>
              <a:gd name="connsiteY35" fmla="*/ 2380728 h 2380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148164" h="2380728">
                <a:moveTo>
                  <a:pt x="7148164" y="2380728"/>
                </a:moveTo>
                <a:lnTo>
                  <a:pt x="897286" y="2343557"/>
                </a:lnTo>
                <a:lnTo>
                  <a:pt x="0" y="0"/>
                </a:lnTo>
                <a:lnTo>
                  <a:pt x="110505" y="82338"/>
                </a:lnTo>
                <a:lnTo>
                  <a:pt x="432652" y="447850"/>
                </a:lnTo>
                <a:lnTo>
                  <a:pt x="624701" y="602728"/>
                </a:lnTo>
                <a:cubicBezTo>
                  <a:pt x="679460" y="652757"/>
                  <a:pt x="685543" y="703866"/>
                  <a:pt x="761207" y="748025"/>
                </a:cubicBezTo>
                <a:cubicBezTo>
                  <a:pt x="836871" y="792184"/>
                  <a:pt x="876671" y="781823"/>
                  <a:pt x="946847" y="788582"/>
                </a:cubicBezTo>
                <a:lnTo>
                  <a:pt x="1182262" y="788582"/>
                </a:lnTo>
                <a:lnTo>
                  <a:pt x="1343335" y="838143"/>
                </a:lnTo>
                <a:lnTo>
                  <a:pt x="1643722" y="994244"/>
                </a:lnTo>
                <a:lnTo>
                  <a:pt x="1881517" y="1109935"/>
                </a:lnTo>
                <a:cubicBezTo>
                  <a:pt x="1938305" y="1130585"/>
                  <a:pt x="1992657" y="1143636"/>
                  <a:pt x="2037188" y="1166484"/>
                </a:cubicBezTo>
                <a:cubicBezTo>
                  <a:pt x="2081719" y="1189332"/>
                  <a:pt x="2100173" y="1204688"/>
                  <a:pt x="2148701" y="1247021"/>
                </a:cubicBezTo>
                <a:lnTo>
                  <a:pt x="2339767" y="1401472"/>
                </a:lnTo>
                <a:lnTo>
                  <a:pt x="2500022" y="1555983"/>
                </a:lnTo>
                <a:cubicBezTo>
                  <a:pt x="2503830" y="1556213"/>
                  <a:pt x="2526650" y="1545034"/>
                  <a:pt x="2530458" y="1545264"/>
                </a:cubicBezTo>
                <a:lnTo>
                  <a:pt x="2762018" y="1699265"/>
                </a:lnTo>
                <a:lnTo>
                  <a:pt x="2895918" y="1739812"/>
                </a:lnTo>
                <a:lnTo>
                  <a:pt x="3060176" y="1775406"/>
                </a:lnTo>
                <a:lnTo>
                  <a:pt x="3467682" y="1693069"/>
                </a:lnTo>
                <a:lnTo>
                  <a:pt x="3744472" y="1568942"/>
                </a:lnTo>
                <a:cubicBezTo>
                  <a:pt x="3801261" y="1526609"/>
                  <a:pt x="3820187" y="1462754"/>
                  <a:pt x="3856753" y="1421491"/>
                </a:cubicBezTo>
                <a:cubicBezTo>
                  <a:pt x="3893320" y="1380228"/>
                  <a:pt x="3898690" y="1341844"/>
                  <a:pt x="3963871" y="1321362"/>
                </a:cubicBezTo>
                <a:lnTo>
                  <a:pt x="4247840" y="1298596"/>
                </a:lnTo>
                <a:cubicBezTo>
                  <a:pt x="4341032" y="1296867"/>
                  <a:pt x="4539850" y="1314470"/>
                  <a:pt x="4663920" y="1315167"/>
                </a:cubicBezTo>
                <a:cubicBezTo>
                  <a:pt x="4787990" y="1315864"/>
                  <a:pt x="4928246" y="1300712"/>
                  <a:pt x="4992262" y="1302777"/>
                </a:cubicBezTo>
                <a:lnTo>
                  <a:pt x="5184310" y="1308972"/>
                </a:lnTo>
                <a:cubicBezTo>
                  <a:pt x="5250391" y="1313102"/>
                  <a:pt x="5318060" y="1302619"/>
                  <a:pt x="5413316" y="1299389"/>
                </a:cubicBezTo>
                <a:cubicBezTo>
                  <a:pt x="5508572" y="1296159"/>
                  <a:pt x="5631417" y="1300183"/>
                  <a:pt x="5755849" y="1289594"/>
                </a:cubicBezTo>
                <a:lnTo>
                  <a:pt x="6020652" y="1302777"/>
                </a:lnTo>
                <a:lnTo>
                  <a:pt x="6280847" y="1333752"/>
                </a:lnTo>
                <a:cubicBezTo>
                  <a:pt x="6348993" y="1346142"/>
                  <a:pt x="6325789" y="1352503"/>
                  <a:pt x="6421925" y="1354304"/>
                </a:cubicBezTo>
                <a:cubicBezTo>
                  <a:pt x="6518061" y="1356105"/>
                  <a:pt x="6560472" y="1368858"/>
                  <a:pt x="6620358" y="1370923"/>
                </a:cubicBezTo>
                <a:lnTo>
                  <a:pt x="6800254" y="1370497"/>
                </a:lnTo>
                <a:lnTo>
                  <a:pt x="7148164" y="2380728"/>
                </a:lnTo>
                <a:close/>
              </a:path>
            </a:pathLst>
          </a:custGeom>
          <a:solidFill>
            <a:srgbClr val="C4BD97"/>
          </a:solidFill>
          <a:ln>
            <a:solidFill>
              <a:srgbClr val="948A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5" name="Imagen 54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509" y="4222008"/>
            <a:ext cx="307368" cy="431882"/>
          </a:xfrm>
          <a:prstGeom prst="rect">
            <a:avLst/>
          </a:prstGeom>
        </p:spPr>
      </p:pic>
      <p:pic>
        <p:nvPicPr>
          <p:cNvPr id="98" name="Imagen 97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 flipH="1">
            <a:off x="401453" y="2520270"/>
            <a:ext cx="468744" cy="639071"/>
          </a:xfrm>
          <a:prstGeom prst="rect">
            <a:avLst/>
          </a:prstGeom>
        </p:spPr>
      </p:pic>
      <p:pic>
        <p:nvPicPr>
          <p:cNvPr id="11" name="Imagen 10" descr="taxa1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9992">
            <a:off x="2752043" y="2790202"/>
            <a:ext cx="754857" cy="338215"/>
          </a:xfrm>
          <a:prstGeom prst="rect">
            <a:avLst/>
          </a:prstGeom>
        </p:spPr>
      </p:pic>
      <p:pic>
        <p:nvPicPr>
          <p:cNvPr id="12" name="Imagen 11" descr="taxa2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93302">
            <a:off x="4044747" y="3135265"/>
            <a:ext cx="521609" cy="154744"/>
          </a:xfrm>
          <a:prstGeom prst="rect">
            <a:avLst/>
          </a:prstGeom>
        </p:spPr>
      </p:pic>
      <p:pic>
        <p:nvPicPr>
          <p:cNvPr id="13" name="Imagen 12" descr="taxarosa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475" y="4371306"/>
            <a:ext cx="491067" cy="414265"/>
          </a:xfrm>
          <a:prstGeom prst="rect">
            <a:avLst/>
          </a:prstGeom>
        </p:spPr>
      </p:pic>
      <p:pic>
        <p:nvPicPr>
          <p:cNvPr id="99" name="Imagen 98" descr="taxarosa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37640">
            <a:off x="1972530" y="3967149"/>
            <a:ext cx="402295" cy="339377"/>
          </a:xfrm>
          <a:prstGeom prst="rect">
            <a:avLst/>
          </a:prstGeom>
        </p:spPr>
      </p:pic>
      <p:sp>
        <p:nvSpPr>
          <p:cNvPr id="16" name="Forma libre 15"/>
          <p:cNvSpPr/>
          <p:nvPr/>
        </p:nvSpPr>
        <p:spPr>
          <a:xfrm>
            <a:off x="6369050" y="2251075"/>
            <a:ext cx="249353" cy="269875"/>
          </a:xfrm>
          <a:custGeom>
            <a:avLst/>
            <a:gdLst>
              <a:gd name="connsiteX0" fmla="*/ 177800 w 249353"/>
              <a:gd name="connsiteY0" fmla="*/ 0 h 269875"/>
              <a:gd name="connsiteX1" fmla="*/ 196850 w 249353"/>
              <a:gd name="connsiteY1" fmla="*/ 25400 h 269875"/>
              <a:gd name="connsiteX2" fmla="*/ 206375 w 249353"/>
              <a:gd name="connsiteY2" fmla="*/ 28575 h 269875"/>
              <a:gd name="connsiteX3" fmla="*/ 209550 w 249353"/>
              <a:gd name="connsiteY3" fmla="*/ 38100 h 269875"/>
              <a:gd name="connsiteX4" fmla="*/ 215900 w 249353"/>
              <a:gd name="connsiteY4" fmla="*/ 47625 h 269875"/>
              <a:gd name="connsiteX5" fmla="*/ 231775 w 249353"/>
              <a:gd name="connsiteY5" fmla="*/ 69850 h 269875"/>
              <a:gd name="connsiteX6" fmla="*/ 234950 w 249353"/>
              <a:gd name="connsiteY6" fmla="*/ 79375 h 269875"/>
              <a:gd name="connsiteX7" fmla="*/ 238125 w 249353"/>
              <a:gd name="connsiteY7" fmla="*/ 95250 h 269875"/>
              <a:gd name="connsiteX8" fmla="*/ 244475 w 249353"/>
              <a:gd name="connsiteY8" fmla="*/ 104775 h 269875"/>
              <a:gd name="connsiteX9" fmla="*/ 244475 w 249353"/>
              <a:gd name="connsiteY9" fmla="*/ 155575 h 269875"/>
              <a:gd name="connsiteX10" fmla="*/ 231775 w 249353"/>
              <a:gd name="connsiteY10" fmla="*/ 165100 h 269875"/>
              <a:gd name="connsiteX11" fmla="*/ 222250 w 249353"/>
              <a:gd name="connsiteY11" fmla="*/ 174625 h 269875"/>
              <a:gd name="connsiteX12" fmla="*/ 212725 w 249353"/>
              <a:gd name="connsiteY12" fmla="*/ 180975 h 269875"/>
              <a:gd name="connsiteX13" fmla="*/ 200025 w 249353"/>
              <a:gd name="connsiteY13" fmla="*/ 190500 h 269875"/>
              <a:gd name="connsiteX14" fmla="*/ 174625 w 249353"/>
              <a:gd name="connsiteY14" fmla="*/ 209550 h 269875"/>
              <a:gd name="connsiteX15" fmla="*/ 168275 w 249353"/>
              <a:gd name="connsiteY15" fmla="*/ 219075 h 269875"/>
              <a:gd name="connsiteX16" fmla="*/ 149225 w 249353"/>
              <a:gd name="connsiteY16" fmla="*/ 228600 h 269875"/>
              <a:gd name="connsiteX17" fmla="*/ 139700 w 249353"/>
              <a:gd name="connsiteY17" fmla="*/ 238125 h 269875"/>
              <a:gd name="connsiteX18" fmla="*/ 117475 w 249353"/>
              <a:gd name="connsiteY18" fmla="*/ 250825 h 269875"/>
              <a:gd name="connsiteX19" fmla="*/ 111125 w 249353"/>
              <a:gd name="connsiteY19" fmla="*/ 260350 h 269875"/>
              <a:gd name="connsiteX20" fmla="*/ 92075 w 249353"/>
              <a:gd name="connsiteY20" fmla="*/ 269875 h 269875"/>
              <a:gd name="connsiteX21" fmla="*/ 76200 w 249353"/>
              <a:gd name="connsiteY21" fmla="*/ 257175 h 269875"/>
              <a:gd name="connsiteX22" fmla="*/ 66675 w 249353"/>
              <a:gd name="connsiteY22" fmla="*/ 250825 h 269875"/>
              <a:gd name="connsiteX23" fmla="*/ 57150 w 249353"/>
              <a:gd name="connsiteY23" fmla="*/ 241300 h 269875"/>
              <a:gd name="connsiteX24" fmla="*/ 47625 w 249353"/>
              <a:gd name="connsiteY24" fmla="*/ 234950 h 269875"/>
              <a:gd name="connsiteX25" fmla="*/ 38100 w 249353"/>
              <a:gd name="connsiteY25" fmla="*/ 225425 h 269875"/>
              <a:gd name="connsiteX26" fmla="*/ 25400 w 249353"/>
              <a:gd name="connsiteY26" fmla="*/ 219075 h 269875"/>
              <a:gd name="connsiteX27" fmla="*/ 3175 w 249353"/>
              <a:gd name="connsiteY27" fmla="*/ 203200 h 269875"/>
              <a:gd name="connsiteX28" fmla="*/ 0 w 249353"/>
              <a:gd name="connsiteY28" fmla="*/ 193675 h 269875"/>
              <a:gd name="connsiteX29" fmla="*/ 12700 w 249353"/>
              <a:gd name="connsiteY29" fmla="*/ 174625 h 269875"/>
              <a:gd name="connsiteX30" fmla="*/ 38100 w 249353"/>
              <a:gd name="connsiteY30" fmla="*/ 168275 h 269875"/>
              <a:gd name="connsiteX31" fmla="*/ 50800 w 249353"/>
              <a:gd name="connsiteY31" fmla="*/ 165100 h 269875"/>
              <a:gd name="connsiteX32" fmla="*/ 57150 w 249353"/>
              <a:gd name="connsiteY32" fmla="*/ 155575 h 269875"/>
              <a:gd name="connsiteX33" fmla="*/ 63500 w 249353"/>
              <a:gd name="connsiteY33" fmla="*/ 142875 h 269875"/>
              <a:gd name="connsiteX34" fmla="*/ 73025 w 249353"/>
              <a:gd name="connsiteY34" fmla="*/ 130175 h 269875"/>
              <a:gd name="connsiteX35" fmla="*/ 85725 w 249353"/>
              <a:gd name="connsiteY35" fmla="*/ 107950 h 269875"/>
              <a:gd name="connsiteX36" fmla="*/ 95250 w 249353"/>
              <a:gd name="connsiteY36" fmla="*/ 104775 h 269875"/>
              <a:gd name="connsiteX37" fmla="*/ 104775 w 249353"/>
              <a:gd name="connsiteY37" fmla="*/ 98425 h 269875"/>
              <a:gd name="connsiteX38" fmla="*/ 136525 w 249353"/>
              <a:gd name="connsiteY38" fmla="*/ 69850 h 269875"/>
              <a:gd name="connsiteX39" fmla="*/ 149225 w 249353"/>
              <a:gd name="connsiteY39" fmla="*/ 47625 h 269875"/>
              <a:gd name="connsiteX40" fmla="*/ 161925 w 249353"/>
              <a:gd name="connsiteY40" fmla="*/ 34925 h 269875"/>
              <a:gd name="connsiteX41" fmla="*/ 165100 w 249353"/>
              <a:gd name="connsiteY41" fmla="*/ 25400 h 269875"/>
              <a:gd name="connsiteX42" fmla="*/ 177800 w 249353"/>
              <a:gd name="connsiteY42" fmla="*/ 0 h 269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49353" h="269875">
                <a:moveTo>
                  <a:pt x="177800" y="0"/>
                </a:moveTo>
                <a:cubicBezTo>
                  <a:pt x="183092" y="0"/>
                  <a:pt x="189366" y="17916"/>
                  <a:pt x="196850" y="25400"/>
                </a:cubicBezTo>
                <a:cubicBezTo>
                  <a:pt x="199217" y="27767"/>
                  <a:pt x="204008" y="26208"/>
                  <a:pt x="206375" y="28575"/>
                </a:cubicBezTo>
                <a:cubicBezTo>
                  <a:pt x="208742" y="30942"/>
                  <a:pt x="208053" y="35107"/>
                  <a:pt x="209550" y="38100"/>
                </a:cubicBezTo>
                <a:cubicBezTo>
                  <a:pt x="211257" y="41513"/>
                  <a:pt x="214007" y="44312"/>
                  <a:pt x="215900" y="47625"/>
                </a:cubicBezTo>
                <a:cubicBezTo>
                  <a:pt x="227044" y="67127"/>
                  <a:pt x="216260" y="54335"/>
                  <a:pt x="231775" y="69850"/>
                </a:cubicBezTo>
                <a:cubicBezTo>
                  <a:pt x="232833" y="73025"/>
                  <a:pt x="234138" y="76128"/>
                  <a:pt x="234950" y="79375"/>
                </a:cubicBezTo>
                <a:cubicBezTo>
                  <a:pt x="236259" y="84610"/>
                  <a:pt x="236230" y="90197"/>
                  <a:pt x="238125" y="95250"/>
                </a:cubicBezTo>
                <a:cubicBezTo>
                  <a:pt x="239465" y="98823"/>
                  <a:pt x="242358" y="101600"/>
                  <a:pt x="244475" y="104775"/>
                </a:cubicBezTo>
                <a:cubicBezTo>
                  <a:pt x="249184" y="123609"/>
                  <a:pt x="252560" y="131319"/>
                  <a:pt x="244475" y="155575"/>
                </a:cubicBezTo>
                <a:cubicBezTo>
                  <a:pt x="242802" y="160595"/>
                  <a:pt x="235793" y="161656"/>
                  <a:pt x="231775" y="165100"/>
                </a:cubicBezTo>
                <a:cubicBezTo>
                  <a:pt x="228366" y="168022"/>
                  <a:pt x="225699" y="171750"/>
                  <a:pt x="222250" y="174625"/>
                </a:cubicBezTo>
                <a:cubicBezTo>
                  <a:pt x="219319" y="177068"/>
                  <a:pt x="215830" y="178757"/>
                  <a:pt x="212725" y="180975"/>
                </a:cubicBezTo>
                <a:cubicBezTo>
                  <a:pt x="208419" y="184051"/>
                  <a:pt x="204331" y="187424"/>
                  <a:pt x="200025" y="190500"/>
                </a:cubicBezTo>
                <a:cubicBezTo>
                  <a:pt x="189766" y="197828"/>
                  <a:pt x="184770" y="199405"/>
                  <a:pt x="174625" y="209550"/>
                </a:cubicBezTo>
                <a:cubicBezTo>
                  <a:pt x="171927" y="212248"/>
                  <a:pt x="170973" y="216377"/>
                  <a:pt x="168275" y="219075"/>
                </a:cubicBezTo>
                <a:cubicBezTo>
                  <a:pt x="162120" y="225230"/>
                  <a:pt x="156972" y="226018"/>
                  <a:pt x="149225" y="228600"/>
                </a:cubicBezTo>
                <a:cubicBezTo>
                  <a:pt x="146050" y="231775"/>
                  <a:pt x="143149" y="235250"/>
                  <a:pt x="139700" y="238125"/>
                </a:cubicBezTo>
                <a:cubicBezTo>
                  <a:pt x="132968" y="243735"/>
                  <a:pt x="125239" y="246943"/>
                  <a:pt x="117475" y="250825"/>
                </a:cubicBezTo>
                <a:cubicBezTo>
                  <a:pt x="115358" y="254000"/>
                  <a:pt x="113823" y="257652"/>
                  <a:pt x="111125" y="260350"/>
                </a:cubicBezTo>
                <a:cubicBezTo>
                  <a:pt x="104970" y="266505"/>
                  <a:pt x="99822" y="267293"/>
                  <a:pt x="92075" y="269875"/>
                </a:cubicBezTo>
                <a:cubicBezTo>
                  <a:pt x="73532" y="263694"/>
                  <a:pt x="90561" y="271536"/>
                  <a:pt x="76200" y="257175"/>
                </a:cubicBezTo>
                <a:cubicBezTo>
                  <a:pt x="73502" y="254477"/>
                  <a:pt x="69606" y="253268"/>
                  <a:pt x="66675" y="250825"/>
                </a:cubicBezTo>
                <a:cubicBezTo>
                  <a:pt x="63226" y="247950"/>
                  <a:pt x="60599" y="244175"/>
                  <a:pt x="57150" y="241300"/>
                </a:cubicBezTo>
                <a:cubicBezTo>
                  <a:pt x="54219" y="238857"/>
                  <a:pt x="50556" y="237393"/>
                  <a:pt x="47625" y="234950"/>
                </a:cubicBezTo>
                <a:cubicBezTo>
                  <a:pt x="44176" y="232075"/>
                  <a:pt x="41754" y="228035"/>
                  <a:pt x="38100" y="225425"/>
                </a:cubicBezTo>
                <a:cubicBezTo>
                  <a:pt x="34249" y="222674"/>
                  <a:pt x="29251" y="221826"/>
                  <a:pt x="25400" y="219075"/>
                </a:cubicBezTo>
                <a:cubicBezTo>
                  <a:pt x="-4634" y="197622"/>
                  <a:pt x="37982" y="220603"/>
                  <a:pt x="3175" y="203200"/>
                </a:cubicBezTo>
                <a:cubicBezTo>
                  <a:pt x="2117" y="200025"/>
                  <a:pt x="0" y="197022"/>
                  <a:pt x="0" y="193675"/>
                </a:cubicBezTo>
                <a:cubicBezTo>
                  <a:pt x="0" y="183323"/>
                  <a:pt x="3130" y="178105"/>
                  <a:pt x="12700" y="174625"/>
                </a:cubicBezTo>
                <a:cubicBezTo>
                  <a:pt x="20902" y="171643"/>
                  <a:pt x="29633" y="170392"/>
                  <a:pt x="38100" y="168275"/>
                </a:cubicBezTo>
                <a:lnTo>
                  <a:pt x="50800" y="165100"/>
                </a:lnTo>
                <a:cubicBezTo>
                  <a:pt x="52917" y="161925"/>
                  <a:pt x="55257" y="158888"/>
                  <a:pt x="57150" y="155575"/>
                </a:cubicBezTo>
                <a:cubicBezTo>
                  <a:pt x="59498" y="151466"/>
                  <a:pt x="60992" y="146889"/>
                  <a:pt x="63500" y="142875"/>
                </a:cubicBezTo>
                <a:cubicBezTo>
                  <a:pt x="66305" y="138388"/>
                  <a:pt x="70220" y="134662"/>
                  <a:pt x="73025" y="130175"/>
                </a:cubicBezTo>
                <a:cubicBezTo>
                  <a:pt x="75369" y="126425"/>
                  <a:pt x="81355" y="111446"/>
                  <a:pt x="85725" y="107950"/>
                </a:cubicBezTo>
                <a:cubicBezTo>
                  <a:pt x="88338" y="105859"/>
                  <a:pt x="92257" y="106272"/>
                  <a:pt x="95250" y="104775"/>
                </a:cubicBezTo>
                <a:cubicBezTo>
                  <a:pt x="98663" y="103068"/>
                  <a:pt x="101689" y="100669"/>
                  <a:pt x="104775" y="98425"/>
                </a:cubicBezTo>
                <a:cubicBezTo>
                  <a:pt x="132391" y="78341"/>
                  <a:pt x="124606" y="87728"/>
                  <a:pt x="136525" y="69850"/>
                </a:cubicBezTo>
                <a:cubicBezTo>
                  <a:pt x="143240" y="42990"/>
                  <a:pt x="134092" y="70324"/>
                  <a:pt x="149225" y="47625"/>
                </a:cubicBezTo>
                <a:cubicBezTo>
                  <a:pt x="158901" y="33111"/>
                  <a:pt x="143782" y="40973"/>
                  <a:pt x="161925" y="34925"/>
                </a:cubicBezTo>
                <a:cubicBezTo>
                  <a:pt x="162983" y="31750"/>
                  <a:pt x="163603" y="28393"/>
                  <a:pt x="165100" y="25400"/>
                </a:cubicBezTo>
                <a:cubicBezTo>
                  <a:pt x="166807" y="21987"/>
                  <a:pt x="172508" y="0"/>
                  <a:pt x="177800" y="0"/>
                </a:cubicBezTo>
                <a:close/>
              </a:path>
            </a:pathLst>
          </a:custGeom>
          <a:solidFill>
            <a:srgbClr val="7F7F7F">
              <a:alpha val="58000"/>
            </a:srgb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Forma libre 16"/>
          <p:cNvSpPr/>
          <p:nvPr/>
        </p:nvSpPr>
        <p:spPr>
          <a:xfrm>
            <a:off x="5937250" y="2397125"/>
            <a:ext cx="514373" cy="165100"/>
          </a:xfrm>
          <a:custGeom>
            <a:avLst/>
            <a:gdLst>
              <a:gd name="connsiteX0" fmla="*/ 514350 w 514373"/>
              <a:gd name="connsiteY0" fmla="*/ 130175 h 165100"/>
              <a:gd name="connsiteX1" fmla="*/ 501650 w 514373"/>
              <a:gd name="connsiteY1" fmla="*/ 149225 h 165100"/>
              <a:gd name="connsiteX2" fmla="*/ 479425 w 514373"/>
              <a:gd name="connsiteY2" fmla="*/ 155575 h 165100"/>
              <a:gd name="connsiteX3" fmla="*/ 434975 w 514373"/>
              <a:gd name="connsiteY3" fmla="*/ 158750 h 165100"/>
              <a:gd name="connsiteX4" fmla="*/ 330200 w 514373"/>
              <a:gd name="connsiteY4" fmla="*/ 155575 h 165100"/>
              <a:gd name="connsiteX5" fmla="*/ 317500 w 514373"/>
              <a:gd name="connsiteY5" fmla="*/ 152400 h 165100"/>
              <a:gd name="connsiteX6" fmla="*/ 298450 w 514373"/>
              <a:gd name="connsiteY6" fmla="*/ 139700 h 165100"/>
              <a:gd name="connsiteX7" fmla="*/ 292100 w 514373"/>
              <a:gd name="connsiteY7" fmla="*/ 130175 h 165100"/>
              <a:gd name="connsiteX8" fmla="*/ 238125 w 514373"/>
              <a:gd name="connsiteY8" fmla="*/ 136525 h 165100"/>
              <a:gd name="connsiteX9" fmla="*/ 228600 w 514373"/>
              <a:gd name="connsiteY9" fmla="*/ 139700 h 165100"/>
              <a:gd name="connsiteX10" fmla="*/ 209550 w 514373"/>
              <a:gd name="connsiteY10" fmla="*/ 149225 h 165100"/>
              <a:gd name="connsiteX11" fmla="*/ 206375 w 514373"/>
              <a:gd name="connsiteY11" fmla="*/ 158750 h 165100"/>
              <a:gd name="connsiteX12" fmla="*/ 184150 w 514373"/>
              <a:gd name="connsiteY12" fmla="*/ 161925 h 165100"/>
              <a:gd name="connsiteX13" fmla="*/ 111125 w 514373"/>
              <a:gd name="connsiteY13" fmla="*/ 165100 h 165100"/>
              <a:gd name="connsiteX14" fmla="*/ 57150 w 514373"/>
              <a:gd name="connsiteY14" fmla="*/ 158750 h 165100"/>
              <a:gd name="connsiteX15" fmla="*/ 31750 w 514373"/>
              <a:gd name="connsiteY15" fmla="*/ 146050 h 165100"/>
              <a:gd name="connsiteX16" fmla="*/ 22225 w 514373"/>
              <a:gd name="connsiteY16" fmla="*/ 139700 h 165100"/>
              <a:gd name="connsiteX17" fmla="*/ 12700 w 514373"/>
              <a:gd name="connsiteY17" fmla="*/ 136525 h 165100"/>
              <a:gd name="connsiteX18" fmla="*/ 6350 w 514373"/>
              <a:gd name="connsiteY18" fmla="*/ 123825 h 165100"/>
              <a:gd name="connsiteX19" fmla="*/ 0 w 514373"/>
              <a:gd name="connsiteY19" fmla="*/ 104775 h 165100"/>
              <a:gd name="connsiteX20" fmla="*/ 3175 w 514373"/>
              <a:gd name="connsiteY20" fmla="*/ 85725 h 165100"/>
              <a:gd name="connsiteX21" fmla="*/ 12700 w 514373"/>
              <a:gd name="connsiteY21" fmla="*/ 82550 h 165100"/>
              <a:gd name="connsiteX22" fmla="*/ 22225 w 514373"/>
              <a:gd name="connsiteY22" fmla="*/ 76200 h 165100"/>
              <a:gd name="connsiteX23" fmla="*/ 31750 w 514373"/>
              <a:gd name="connsiteY23" fmla="*/ 66675 h 165100"/>
              <a:gd name="connsiteX24" fmla="*/ 44450 w 514373"/>
              <a:gd name="connsiteY24" fmla="*/ 60325 h 165100"/>
              <a:gd name="connsiteX25" fmla="*/ 63500 w 514373"/>
              <a:gd name="connsiteY25" fmla="*/ 50800 h 165100"/>
              <a:gd name="connsiteX26" fmla="*/ 76200 w 514373"/>
              <a:gd name="connsiteY26" fmla="*/ 41275 h 165100"/>
              <a:gd name="connsiteX27" fmla="*/ 88900 w 514373"/>
              <a:gd name="connsiteY27" fmla="*/ 34925 h 165100"/>
              <a:gd name="connsiteX28" fmla="*/ 101600 w 514373"/>
              <a:gd name="connsiteY28" fmla="*/ 15875 h 165100"/>
              <a:gd name="connsiteX29" fmla="*/ 130175 w 514373"/>
              <a:gd name="connsiteY29" fmla="*/ 0 h 165100"/>
              <a:gd name="connsiteX30" fmla="*/ 142875 w 514373"/>
              <a:gd name="connsiteY30" fmla="*/ 3175 h 165100"/>
              <a:gd name="connsiteX31" fmla="*/ 146050 w 514373"/>
              <a:gd name="connsiteY31" fmla="*/ 12700 h 165100"/>
              <a:gd name="connsiteX32" fmla="*/ 155575 w 514373"/>
              <a:gd name="connsiteY32" fmla="*/ 15875 h 165100"/>
              <a:gd name="connsiteX33" fmla="*/ 165100 w 514373"/>
              <a:gd name="connsiteY33" fmla="*/ 28575 h 165100"/>
              <a:gd name="connsiteX34" fmla="*/ 206375 w 514373"/>
              <a:gd name="connsiteY34" fmla="*/ 47625 h 165100"/>
              <a:gd name="connsiteX35" fmla="*/ 219075 w 514373"/>
              <a:gd name="connsiteY35" fmla="*/ 53975 h 165100"/>
              <a:gd name="connsiteX36" fmla="*/ 346075 w 514373"/>
              <a:gd name="connsiteY36" fmla="*/ 53975 h 165100"/>
              <a:gd name="connsiteX37" fmla="*/ 371475 w 514373"/>
              <a:gd name="connsiteY37" fmla="*/ 47625 h 165100"/>
              <a:gd name="connsiteX38" fmla="*/ 381000 w 514373"/>
              <a:gd name="connsiteY38" fmla="*/ 44450 h 165100"/>
              <a:gd name="connsiteX39" fmla="*/ 403225 w 514373"/>
              <a:gd name="connsiteY39" fmla="*/ 41275 h 165100"/>
              <a:gd name="connsiteX40" fmla="*/ 425450 w 514373"/>
              <a:gd name="connsiteY40" fmla="*/ 44450 h 165100"/>
              <a:gd name="connsiteX41" fmla="*/ 431800 w 514373"/>
              <a:gd name="connsiteY41" fmla="*/ 53975 h 165100"/>
              <a:gd name="connsiteX42" fmla="*/ 444500 w 514373"/>
              <a:gd name="connsiteY42" fmla="*/ 60325 h 165100"/>
              <a:gd name="connsiteX43" fmla="*/ 447675 w 514373"/>
              <a:gd name="connsiteY43" fmla="*/ 69850 h 165100"/>
              <a:gd name="connsiteX44" fmla="*/ 460375 w 514373"/>
              <a:gd name="connsiteY44" fmla="*/ 73025 h 165100"/>
              <a:gd name="connsiteX45" fmla="*/ 473075 w 514373"/>
              <a:gd name="connsiteY45" fmla="*/ 79375 h 165100"/>
              <a:gd name="connsiteX46" fmla="*/ 495300 w 514373"/>
              <a:gd name="connsiteY46" fmla="*/ 101600 h 165100"/>
              <a:gd name="connsiteX47" fmla="*/ 504825 w 514373"/>
              <a:gd name="connsiteY47" fmla="*/ 120650 h 165100"/>
              <a:gd name="connsiteX48" fmla="*/ 514350 w 514373"/>
              <a:gd name="connsiteY48" fmla="*/ 130175 h 165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4373" h="165100">
                <a:moveTo>
                  <a:pt x="514350" y="130175"/>
                </a:moveTo>
                <a:cubicBezTo>
                  <a:pt x="513821" y="134938"/>
                  <a:pt x="507046" y="143829"/>
                  <a:pt x="501650" y="149225"/>
                </a:cubicBezTo>
                <a:cubicBezTo>
                  <a:pt x="500145" y="150730"/>
                  <a:pt x="479518" y="155565"/>
                  <a:pt x="479425" y="155575"/>
                </a:cubicBezTo>
                <a:cubicBezTo>
                  <a:pt x="464661" y="157215"/>
                  <a:pt x="449792" y="157692"/>
                  <a:pt x="434975" y="158750"/>
                </a:cubicBezTo>
                <a:cubicBezTo>
                  <a:pt x="400050" y="157692"/>
                  <a:pt x="365090" y="157461"/>
                  <a:pt x="330200" y="155575"/>
                </a:cubicBezTo>
                <a:cubicBezTo>
                  <a:pt x="325843" y="155339"/>
                  <a:pt x="321403" y="154351"/>
                  <a:pt x="317500" y="152400"/>
                </a:cubicBezTo>
                <a:cubicBezTo>
                  <a:pt x="310674" y="148987"/>
                  <a:pt x="298450" y="139700"/>
                  <a:pt x="298450" y="139700"/>
                </a:cubicBezTo>
                <a:cubicBezTo>
                  <a:pt x="296333" y="136525"/>
                  <a:pt x="295911" y="130376"/>
                  <a:pt x="292100" y="130175"/>
                </a:cubicBezTo>
                <a:cubicBezTo>
                  <a:pt x="274009" y="129223"/>
                  <a:pt x="256040" y="133838"/>
                  <a:pt x="238125" y="136525"/>
                </a:cubicBezTo>
                <a:cubicBezTo>
                  <a:pt x="234815" y="137021"/>
                  <a:pt x="231593" y="138203"/>
                  <a:pt x="228600" y="139700"/>
                </a:cubicBezTo>
                <a:cubicBezTo>
                  <a:pt x="203981" y="152010"/>
                  <a:pt x="233491" y="141245"/>
                  <a:pt x="209550" y="149225"/>
                </a:cubicBezTo>
                <a:cubicBezTo>
                  <a:pt x="208492" y="152400"/>
                  <a:pt x="209368" y="157253"/>
                  <a:pt x="206375" y="158750"/>
                </a:cubicBezTo>
                <a:cubicBezTo>
                  <a:pt x="199682" y="162097"/>
                  <a:pt x="191617" y="161427"/>
                  <a:pt x="184150" y="161925"/>
                </a:cubicBezTo>
                <a:cubicBezTo>
                  <a:pt x="159839" y="163546"/>
                  <a:pt x="135467" y="164042"/>
                  <a:pt x="111125" y="165100"/>
                </a:cubicBezTo>
                <a:cubicBezTo>
                  <a:pt x="105968" y="164703"/>
                  <a:pt x="70440" y="164287"/>
                  <a:pt x="57150" y="158750"/>
                </a:cubicBezTo>
                <a:cubicBezTo>
                  <a:pt x="48412" y="155109"/>
                  <a:pt x="39626" y="151301"/>
                  <a:pt x="31750" y="146050"/>
                </a:cubicBezTo>
                <a:cubicBezTo>
                  <a:pt x="28575" y="143933"/>
                  <a:pt x="25638" y="141407"/>
                  <a:pt x="22225" y="139700"/>
                </a:cubicBezTo>
                <a:cubicBezTo>
                  <a:pt x="19232" y="138203"/>
                  <a:pt x="15875" y="137583"/>
                  <a:pt x="12700" y="136525"/>
                </a:cubicBezTo>
                <a:cubicBezTo>
                  <a:pt x="10583" y="132292"/>
                  <a:pt x="8108" y="128219"/>
                  <a:pt x="6350" y="123825"/>
                </a:cubicBezTo>
                <a:cubicBezTo>
                  <a:pt x="3864" y="117610"/>
                  <a:pt x="0" y="104775"/>
                  <a:pt x="0" y="104775"/>
                </a:cubicBezTo>
                <a:cubicBezTo>
                  <a:pt x="1058" y="98425"/>
                  <a:pt x="-19" y="91314"/>
                  <a:pt x="3175" y="85725"/>
                </a:cubicBezTo>
                <a:cubicBezTo>
                  <a:pt x="4835" y="82819"/>
                  <a:pt x="9707" y="84047"/>
                  <a:pt x="12700" y="82550"/>
                </a:cubicBezTo>
                <a:cubicBezTo>
                  <a:pt x="16113" y="80843"/>
                  <a:pt x="19294" y="78643"/>
                  <a:pt x="22225" y="76200"/>
                </a:cubicBezTo>
                <a:cubicBezTo>
                  <a:pt x="25674" y="73325"/>
                  <a:pt x="28096" y="69285"/>
                  <a:pt x="31750" y="66675"/>
                </a:cubicBezTo>
                <a:cubicBezTo>
                  <a:pt x="35601" y="63924"/>
                  <a:pt x="40341" y="62673"/>
                  <a:pt x="44450" y="60325"/>
                </a:cubicBezTo>
                <a:cubicBezTo>
                  <a:pt x="61684" y="50477"/>
                  <a:pt x="46036" y="56621"/>
                  <a:pt x="63500" y="50800"/>
                </a:cubicBezTo>
                <a:cubicBezTo>
                  <a:pt x="67733" y="47625"/>
                  <a:pt x="71713" y="44080"/>
                  <a:pt x="76200" y="41275"/>
                </a:cubicBezTo>
                <a:cubicBezTo>
                  <a:pt x="80214" y="38767"/>
                  <a:pt x="85553" y="38272"/>
                  <a:pt x="88900" y="34925"/>
                </a:cubicBezTo>
                <a:cubicBezTo>
                  <a:pt x="94296" y="29529"/>
                  <a:pt x="95250" y="20108"/>
                  <a:pt x="101600" y="15875"/>
                </a:cubicBezTo>
                <a:cubicBezTo>
                  <a:pt x="123435" y="1319"/>
                  <a:pt x="113410" y="5588"/>
                  <a:pt x="130175" y="0"/>
                </a:cubicBezTo>
                <a:cubicBezTo>
                  <a:pt x="134408" y="1058"/>
                  <a:pt x="139468" y="449"/>
                  <a:pt x="142875" y="3175"/>
                </a:cubicBezTo>
                <a:cubicBezTo>
                  <a:pt x="145488" y="5266"/>
                  <a:pt x="143683" y="10333"/>
                  <a:pt x="146050" y="12700"/>
                </a:cubicBezTo>
                <a:cubicBezTo>
                  <a:pt x="148417" y="15067"/>
                  <a:pt x="152400" y="14817"/>
                  <a:pt x="155575" y="15875"/>
                </a:cubicBezTo>
                <a:cubicBezTo>
                  <a:pt x="158750" y="20108"/>
                  <a:pt x="161004" y="25224"/>
                  <a:pt x="165100" y="28575"/>
                </a:cubicBezTo>
                <a:cubicBezTo>
                  <a:pt x="185709" y="45437"/>
                  <a:pt x="185773" y="43505"/>
                  <a:pt x="206375" y="47625"/>
                </a:cubicBezTo>
                <a:cubicBezTo>
                  <a:pt x="210608" y="49742"/>
                  <a:pt x="214360" y="53559"/>
                  <a:pt x="219075" y="53975"/>
                </a:cubicBezTo>
                <a:cubicBezTo>
                  <a:pt x="294073" y="60593"/>
                  <a:pt x="293055" y="59277"/>
                  <a:pt x="346075" y="53975"/>
                </a:cubicBezTo>
                <a:cubicBezTo>
                  <a:pt x="354542" y="51858"/>
                  <a:pt x="363196" y="50385"/>
                  <a:pt x="371475" y="47625"/>
                </a:cubicBezTo>
                <a:cubicBezTo>
                  <a:pt x="374650" y="46567"/>
                  <a:pt x="377718" y="45106"/>
                  <a:pt x="381000" y="44450"/>
                </a:cubicBezTo>
                <a:cubicBezTo>
                  <a:pt x="388338" y="42982"/>
                  <a:pt x="395817" y="42333"/>
                  <a:pt x="403225" y="41275"/>
                </a:cubicBezTo>
                <a:cubicBezTo>
                  <a:pt x="410633" y="42333"/>
                  <a:pt x="418611" y="41411"/>
                  <a:pt x="425450" y="44450"/>
                </a:cubicBezTo>
                <a:cubicBezTo>
                  <a:pt x="428937" y="46000"/>
                  <a:pt x="428869" y="51532"/>
                  <a:pt x="431800" y="53975"/>
                </a:cubicBezTo>
                <a:cubicBezTo>
                  <a:pt x="435436" y="57005"/>
                  <a:pt x="440267" y="58208"/>
                  <a:pt x="444500" y="60325"/>
                </a:cubicBezTo>
                <a:cubicBezTo>
                  <a:pt x="445558" y="63500"/>
                  <a:pt x="445062" y="67759"/>
                  <a:pt x="447675" y="69850"/>
                </a:cubicBezTo>
                <a:cubicBezTo>
                  <a:pt x="451082" y="72576"/>
                  <a:pt x="456289" y="71493"/>
                  <a:pt x="460375" y="73025"/>
                </a:cubicBezTo>
                <a:cubicBezTo>
                  <a:pt x="464807" y="74687"/>
                  <a:pt x="468842" y="77258"/>
                  <a:pt x="473075" y="79375"/>
                </a:cubicBezTo>
                <a:cubicBezTo>
                  <a:pt x="487631" y="101210"/>
                  <a:pt x="478535" y="96012"/>
                  <a:pt x="495300" y="101600"/>
                </a:cubicBezTo>
                <a:cubicBezTo>
                  <a:pt x="497882" y="109347"/>
                  <a:pt x="498670" y="114495"/>
                  <a:pt x="504825" y="120650"/>
                </a:cubicBezTo>
                <a:cubicBezTo>
                  <a:pt x="506498" y="122323"/>
                  <a:pt x="514879" y="125412"/>
                  <a:pt x="514350" y="130175"/>
                </a:cubicBezTo>
                <a:close/>
              </a:path>
            </a:pathLst>
          </a:custGeom>
          <a:solidFill>
            <a:srgbClr val="7F7F7F">
              <a:alpha val="58000"/>
            </a:srgbClr>
          </a:solidFill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0" name="Forma libre 99"/>
          <p:cNvSpPr/>
          <p:nvPr/>
        </p:nvSpPr>
        <p:spPr>
          <a:xfrm>
            <a:off x="5921066" y="2260444"/>
            <a:ext cx="625090" cy="221172"/>
          </a:xfrm>
          <a:custGeom>
            <a:avLst/>
            <a:gdLst>
              <a:gd name="connsiteX0" fmla="*/ 622609 w 625090"/>
              <a:gd name="connsiteY0" fmla="*/ 156 h 221172"/>
              <a:gd name="connsiteX1" fmla="*/ 533709 w 625090"/>
              <a:gd name="connsiteY1" fmla="*/ 6506 h 221172"/>
              <a:gd name="connsiteX2" fmla="*/ 511484 w 625090"/>
              <a:gd name="connsiteY2" fmla="*/ 16031 h 221172"/>
              <a:gd name="connsiteX3" fmla="*/ 501959 w 625090"/>
              <a:gd name="connsiteY3" fmla="*/ 19206 h 221172"/>
              <a:gd name="connsiteX4" fmla="*/ 327334 w 625090"/>
              <a:gd name="connsiteY4" fmla="*/ 6506 h 221172"/>
              <a:gd name="connsiteX5" fmla="*/ 263834 w 625090"/>
              <a:gd name="connsiteY5" fmla="*/ 9681 h 221172"/>
              <a:gd name="connsiteX6" fmla="*/ 254309 w 625090"/>
              <a:gd name="connsiteY6" fmla="*/ 35081 h 221172"/>
              <a:gd name="connsiteX7" fmla="*/ 244784 w 625090"/>
              <a:gd name="connsiteY7" fmla="*/ 38256 h 221172"/>
              <a:gd name="connsiteX8" fmla="*/ 228909 w 625090"/>
              <a:gd name="connsiteY8" fmla="*/ 41431 h 221172"/>
              <a:gd name="connsiteX9" fmla="*/ 216209 w 625090"/>
              <a:gd name="connsiteY9" fmla="*/ 44606 h 221172"/>
              <a:gd name="connsiteX10" fmla="*/ 159059 w 625090"/>
              <a:gd name="connsiteY10" fmla="*/ 50956 h 221172"/>
              <a:gd name="connsiteX11" fmla="*/ 149534 w 625090"/>
              <a:gd name="connsiteY11" fmla="*/ 54131 h 221172"/>
              <a:gd name="connsiteX12" fmla="*/ 133659 w 625090"/>
              <a:gd name="connsiteY12" fmla="*/ 66831 h 221172"/>
              <a:gd name="connsiteX13" fmla="*/ 114609 w 625090"/>
              <a:gd name="connsiteY13" fmla="*/ 82706 h 221172"/>
              <a:gd name="connsiteX14" fmla="*/ 105084 w 625090"/>
              <a:gd name="connsiteY14" fmla="*/ 92231 h 221172"/>
              <a:gd name="connsiteX15" fmla="*/ 95559 w 625090"/>
              <a:gd name="connsiteY15" fmla="*/ 98581 h 221172"/>
              <a:gd name="connsiteX16" fmla="*/ 76509 w 625090"/>
              <a:gd name="connsiteY16" fmla="*/ 120806 h 221172"/>
              <a:gd name="connsiteX17" fmla="*/ 70159 w 625090"/>
              <a:gd name="connsiteY17" fmla="*/ 143031 h 221172"/>
              <a:gd name="connsiteX18" fmla="*/ 60634 w 625090"/>
              <a:gd name="connsiteY18" fmla="*/ 152556 h 221172"/>
              <a:gd name="connsiteX19" fmla="*/ 51109 w 625090"/>
              <a:gd name="connsiteY19" fmla="*/ 155731 h 221172"/>
              <a:gd name="connsiteX20" fmla="*/ 32059 w 625090"/>
              <a:gd name="connsiteY20" fmla="*/ 177956 h 221172"/>
              <a:gd name="connsiteX21" fmla="*/ 22534 w 625090"/>
              <a:gd name="connsiteY21" fmla="*/ 184306 h 221172"/>
              <a:gd name="connsiteX22" fmla="*/ 6659 w 625090"/>
              <a:gd name="connsiteY22" fmla="*/ 197006 h 221172"/>
              <a:gd name="connsiteX23" fmla="*/ 309 w 625090"/>
              <a:gd name="connsiteY23" fmla="*/ 206531 h 221172"/>
              <a:gd name="connsiteX24" fmla="*/ 38409 w 625090"/>
              <a:gd name="connsiteY24" fmla="*/ 216056 h 221172"/>
              <a:gd name="connsiteX25" fmla="*/ 47934 w 625090"/>
              <a:gd name="connsiteY25" fmla="*/ 209706 h 221172"/>
              <a:gd name="connsiteX26" fmla="*/ 60634 w 625090"/>
              <a:gd name="connsiteY26" fmla="*/ 203356 h 221172"/>
              <a:gd name="connsiteX27" fmla="*/ 79684 w 625090"/>
              <a:gd name="connsiteY27" fmla="*/ 184306 h 221172"/>
              <a:gd name="connsiteX28" fmla="*/ 89209 w 625090"/>
              <a:gd name="connsiteY28" fmla="*/ 174781 h 221172"/>
              <a:gd name="connsiteX29" fmla="*/ 108259 w 625090"/>
              <a:gd name="connsiteY29" fmla="*/ 162081 h 221172"/>
              <a:gd name="connsiteX30" fmla="*/ 117784 w 625090"/>
              <a:gd name="connsiteY30" fmla="*/ 155731 h 221172"/>
              <a:gd name="connsiteX31" fmla="*/ 127309 w 625090"/>
              <a:gd name="connsiteY31" fmla="*/ 146206 h 221172"/>
              <a:gd name="connsiteX32" fmla="*/ 136834 w 625090"/>
              <a:gd name="connsiteY32" fmla="*/ 143031 h 221172"/>
              <a:gd name="connsiteX33" fmla="*/ 146359 w 625090"/>
              <a:gd name="connsiteY33" fmla="*/ 136681 h 221172"/>
              <a:gd name="connsiteX34" fmla="*/ 178109 w 625090"/>
              <a:gd name="connsiteY34" fmla="*/ 149381 h 221172"/>
              <a:gd name="connsiteX35" fmla="*/ 187634 w 625090"/>
              <a:gd name="connsiteY35" fmla="*/ 152556 h 221172"/>
              <a:gd name="connsiteX36" fmla="*/ 197159 w 625090"/>
              <a:gd name="connsiteY36" fmla="*/ 155731 h 221172"/>
              <a:gd name="connsiteX37" fmla="*/ 209859 w 625090"/>
              <a:gd name="connsiteY37" fmla="*/ 162081 h 221172"/>
              <a:gd name="connsiteX38" fmla="*/ 251134 w 625090"/>
              <a:gd name="connsiteY38" fmla="*/ 168431 h 221172"/>
              <a:gd name="connsiteX39" fmla="*/ 279709 w 625090"/>
              <a:gd name="connsiteY39" fmla="*/ 171606 h 221172"/>
              <a:gd name="connsiteX40" fmla="*/ 301934 w 625090"/>
              <a:gd name="connsiteY40" fmla="*/ 174781 h 221172"/>
              <a:gd name="connsiteX41" fmla="*/ 330509 w 625090"/>
              <a:gd name="connsiteY41" fmla="*/ 177956 h 221172"/>
              <a:gd name="connsiteX42" fmla="*/ 444809 w 625090"/>
              <a:gd name="connsiteY42" fmla="*/ 174781 h 221172"/>
              <a:gd name="connsiteX43" fmla="*/ 460684 w 625090"/>
              <a:gd name="connsiteY43" fmla="*/ 171606 h 221172"/>
              <a:gd name="connsiteX44" fmla="*/ 489259 w 625090"/>
              <a:gd name="connsiteY44" fmla="*/ 168431 h 221172"/>
              <a:gd name="connsiteX45" fmla="*/ 508309 w 625090"/>
              <a:gd name="connsiteY45" fmla="*/ 162081 h 221172"/>
              <a:gd name="connsiteX46" fmla="*/ 517834 w 625090"/>
              <a:gd name="connsiteY46" fmla="*/ 139856 h 221172"/>
              <a:gd name="connsiteX47" fmla="*/ 524184 w 625090"/>
              <a:gd name="connsiteY47" fmla="*/ 127156 h 221172"/>
              <a:gd name="connsiteX48" fmla="*/ 527359 w 625090"/>
              <a:gd name="connsiteY48" fmla="*/ 114456 h 221172"/>
              <a:gd name="connsiteX49" fmla="*/ 536884 w 625090"/>
              <a:gd name="connsiteY49" fmla="*/ 104931 h 221172"/>
              <a:gd name="connsiteX50" fmla="*/ 546409 w 625090"/>
              <a:gd name="connsiteY50" fmla="*/ 85881 h 221172"/>
              <a:gd name="connsiteX51" fmla="*/ 562284 w 625090"/>
              <a:gd name="connsiteY51" fmla="*/ 73181 h 221172"/>
              <a:gd name="connsiteX52" fmla="*/ 581334 w 625090"/>
              <a:gd name="connsiteY52" fmla="*/ 60481 h 221172"/>
              <a:gd name="connsiteX53" fmla="*/ 590859 w 625090"/>
              <a:gd name="connsiteY53" fmla="*/ 31906 h 221172"/>
              <a:gd name="connsiteX54" fmla="*/ 594034 w 625090"/>
              <a:gd name="connsiteY54" fmla="*/ 22381 h 221172"/>
              <a:gd name="connsiteX55" fmla="*/ 600384 w 625090"/>
              <a:gd name="connsiteY55" fmla="*/ 12856 h 221172"/>
              <a:gd name="connsiteX56" fmla="*/ 622609 w 625090"/>
              <a:gd name="connsiteY56" fmla="*/ 156 h 221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625090" h="221172">
                <a:moveTo>
                  <a:pt x="622609" y="156"/>
                </a:moveTo>
                <a:cubicBezTo>
                  <a:pt x="611497" y="-902"/>
                  <a:pt x="563280" y="3644"/>
                  <a:pt x="533709" y="6506"/>
                </a:cubicBezTo>
                <a:cubicBezTo>
                  <a:pt x="527297" y="7126"/>
                  <a:pt x="516425" y="13914"/>
                  <a:pt x="511484" y="16031"/>
                </a:cubicBezTo>
                <a:cubicBezTo>
                  <a:pt x="508408" y="17349"/>
                  <a:pt x="505134" y="18148"/>
                  <a:pt x="501959" y="19206"/>
                </a:cubicBezTo>
                <a:cubicBezTo>
                  <a:pt x="427307" y="8541"/>
                  <a:pt x="435292" y="8276"/>
                  <a:pt x="327334" y="6506"/>
                </a:cubicBezTo>
                <a:cubicBezTo>
                  <a:pt x="306144" y="6159"/>
                  <a:pt x="285001" y="8623"/>
                  <a:pt x="263834" y="9681"/>
                </a:cubicBezTo>
                <a:cubicBezTo>
                  <a:pt x="262062" y="16768"/>
                  <a:pt x="259843" y="29547"/>
                  <a:pt x="254309" y="35081"/>
                </a:cubicBezTo>
                <a:cubicBezTo>
                  <a:pt x="251942" y="37448"/>
                  <a:pt x="248031" y="37444"/>
                  <a:pt x="244784" y="38256"/>
                </a:cubicBezTo>
                <a:cubicBezTo>
                  <a:pt x="239549" y="39565"/>
                  <a:pt x="234177" y="40260"/>
                  <a:pt x="228909" y="41431"/>
                </a:cubicBezTo>
                <a:cubicBezTo>
                  <a:pt x="224649" y="42378"/>
                  <a:pt x="220502" y="43825"/>
                  <a:pt x="216209" y="44606"/>
                </a:cubicBezTo>
                <a:cubicBezTo>
                  <a:pt x="196896" y="48117"/>
                  <a:pt x="178811" y="49160"/>
                  <a:pt x="159059" y="50956"/>
                </a:cubicBezTo>
                <a:cubicBezTo>
                  <a:pt x="155884" y="52014"/>
                  <a:pt x="152147" y="52040"/>
                  <a:pt x="149534" y="54131"/>
                </a:cubicBezTo>
                <a:cubicBezTo>
                  <a:pt x="129018" y="70544"/>
                  <a:pt x="157600" y="58851"/>
                  <a:pt x="133659" y="66831"/>
                </a:cubicBezTo>
                <a:cubicBezTo>
                  <a:pt x="121141" y="85608"/>
                  <a:pt x="135116" y="68058"/>
                  <a:pt x="114609" y="82706"/>
                </a:cubicBezTo>
                <a:cubicBezTo>
                  <a:pt x="110955" y="85316"/>
                  <a:pt x="108533" y="89356"/>
                  <a:pt x="105084" y="92231"/>
                </a:cubicBezTo>
                <a:cubicBezTo>
                  <a:pt x="102153" y="94674"/>
                  <a:pt x="98490" y="96138"/>
                  <a:pt x="95559" y="98581"/>
                </a:cubicBezTo>
                <a:cubicBezTo>
                  <a:pt x="86714" y="105951"/>
                  <a:pt x="83516" y="111463"/>
                  <a:pt x="76509" y="120806"/>
                </a:cubicBezTo>
                <a:cubicBezTo>
                  <a:pt x="76086" y="122500"/>
                  <a:pt x="71981" y="140298"/>
                  <a:pt x="70159" y="143031"/>
                </a:cubicBezTo>
                <a:cubicBezTo>
                  <a:pt x="67668" y="146767"/>
                  <a:pt x="64370" y="150065"/>
                  <a:pt x="60634" y="152556"/>
                </a:cubicBezTo>
                <a:cubicBezTo>
                  <a:pt x="57849" y="154412"/>
                  <a:pt x="54284" y="154673"/>
                  <a:pt x="51109" y="155731"/>
                </a:cubicBezTo>
                <a:cubicBezTo>
                  <a:pt x="44759" y="163139"/>
                  <a:pt x="38958" y="171057"/>
                  <a:pt x="32059" y="177956"/>
                </a:cubicBezTo>
                <a:cubicBezTo>
                  <a:pt x="29361" y="180654"/>
                  <a:pt x="25232" y="181608"/>
                  <a:pt x="22534" y="184306"/>
                </a:cubicBezTo>
                <a:cubicBezTo>
                  <a:pt x="8173" y="198667"/>
                  <a:pt x="25202" y="190825"/>
                  <a:pt x="6659" y="197006"/>
                </a:cubicBezTo>
                <a:cubicBezTo>
                  <a:pt x="4542" y="200181"/>
                  <a:pt x="849" y="202753"/>
                  <a:pt x="309" y="206531"/>
                </a:cubicBezTo>
                <a:cubicBezTo>
                  <a:pt x="-3250" y="231442"/>
                  <a:pt x="24772" y="217296"/>
                  <a:pt x="38409" y="216056"/>
                </a:cubicBezTo>
                <a:cubicBezTo>
                  <a:pt x="41584" y="213939"/>
                  <a:pt x="44621" y="211599"/>
                  <a:pt x="47934" y="209706"/>
                </a:cubicBezTo>
                <a:cubicBezTo>
                  <a:pt x="52043" y="207358"/>
                  <a:pt x="56938" y="206313"/>
                  <a:pt x="60634" y="203356"/>
                </a:cubicBezTo>
                <a:cubicBezTo>
                  <a:pt x="67646" y="197746"/>
                  <a:pt x="73334" y="190656"/>
                  <a:pt x="79684" y="184306"/>
                </a:cubicBezTo>
                <a:cubicBezTo>
                  <a:pt x="82859" y="181131"/>
                  <a:pt x="85473" y="177272"/>
                  <a:pt x="89209" y="174781"/>
                </a:cubicBezTo>
                <a:lnTo>
                  <a:pt x="108259" y="162081"/>
                </a:lnTo>
                <a:cubicBezTo>
                  <a:pt x="111434" y="159964"/>
                  <a:pt x="115086" y="158429"/>
                  <a:pt x="117784" y="155731"/>
                </a:cubicBezTo>
                <a:cubicBezTo>
                  <a:pt x="120959" y="152556"/>
                  <a:pt x="123573" y="148697"/>
                  <a:pt x="127309" y="146206"/>
                </a:cubicBezTo>
                <a:cubicBezTo>
                  <a:pt x="130094" y="144350"/>
                  <a:pt x="133841" y="144528"/>
                  <a:pt x="136834" y="143031"/>
                </a:cubicBezTo>
                <a:cubicBezTo>
                  <a:pt x="140247" y="141324"/>
                  <a:pt x="143184" y="138798"/>
                  <a:pt x="146359" y="136681"/>
                </a:cubicBezTo>
                <a:cubicBezTo>
                  <a:pt x="165046" y="146024"/>
                  <a:pt x="154569" y="141534"/>
                  <a:pt x="178109" y="149381"/>
                </a:cubicBezTo>
                <a:lnTo>
                  <a:pt x="187634" y="152556"/>
                </a:lnTo>
                <a:cubicBezTo>
                  <a:pt x="190809" y="153614"/>
                  <a:pt x="194166" y="154234"/>
                  <a:pt x="197159" y="155731"/>
                </a:cubicBezTo>
                <a:cubicBezTo>
                  <a:pt x="201392" y="157848"/>
                  <a:pt x="205369" y="160584"/>
                  <a:pt x="209859" y="162081"/>
                </a:cubicBezTo>
                <a:cubicBezTo>
                  <a:pt x="218452" y="164945"/>
                  <a:pt x="245122" y="167724"/>
                  <a:pt x="251134" y="168431"/>
                </a:cubicBezTo>
                <a:lnTo>
                  <a:pt x="279709" y="171606"/>
                </a:lnTo>
                <a:cubicBezTo>
                  <a:pt x="287135" y="172534"/>
                  <a:pt x="294508" y="173853"/>
                  <a:pt x="301934" y="174781"/>
                </a:cubicBezTo>
                <a:cubicBezTo>
                  <a:pt x="311444" y="175970"/>
                  <a:pt x="320984" y="176898"/>
                  <a:pt x="330509" y="177956"/>
                </a:cubicBezTo>
                <a:cubicBezTo>
                  <a:pt x="368609" y="176898"/>
                  <a:pt x="406740" y="176638"/>
                  <a:pt x="444809" y="174781"/>
                </a:cubicBezTo>
                <a:cubicBezTo>
                  <a:pt x="450199" y="174518"/>
                  <a:pt x="455342" y="172369"/>
                  <a:pt x="460684" y="171606"/>
                </a:cubicBezTo>
                <a:cubicBezTo>
                  <a:pt x="470171" y="170251"/>
                  <a:pt x="479734" y="169489"/>
                  <a:pt x="489259" y="168431"/>
                </a:cubicBezTo>
                <a:cubicBezTo>
                  <a:pt x="495609" y="166314"/>
                  <a:pt x="505316" y="168068"/>
                  <a:pt x="508309" y="162081"/>
                </a:cubicBezTo>
                <a:cubicBezTo>
                  <a:pt x="529369" y="119960"/>
                  <a:pt x="503819" y="172558"/>
                  <a:pt x="517834" y="139856"/>
                </a:cubicBezTo>
                <a:cubicBezTo>
                  <a:pt x="519698" y="135506"/>
                  <a:pt x="522522" y="131588"/>
                  <a:pt x="524184" y="127156"/>
                </a:cubicBezTo>
                <a:cubicBezTo>
                  <a:pt x="525716" y="123070"/>
                  <a:pt x="525194" y="118245"/>
                  <a:pt x="527359" y="114456"/>
                </a:cubicBezTo>
                <a:cubicBezTo>
                  <a:pt x="529587" y="110557"/>
                  <a:pt x="533709" y="108106"/>
                  <a:pt x="536884" y="104931"/>
                </a:cubicBezTo>
                <a:cubicBezTo>
                  <a:pt x="539466" y="97184"/>
                  <a:pt x="540254" y="92036"/>
                  <a:pt x="546409" y="85881"/>
                </a:cubicBezTo>
                <a:cubicBezTo>
                  <a:pt x="551201" y="81089"/>
                  <a:pt x="557184" y="77643"/>
                  <a:pt x="562284" y="73181"/>
                </a:cubicBezTo>
                <a:cubicBezTo>
                  <a:pt x="576920" y="60375"/>
                  <a:pt x="565504" y="65758"/>
                  <a:pt x="581334" y="60481"/>
                </a:cubicBezTo>
                <a:lnTo>
                  <a:pt x="590859" y="31906"/>
                </a:lnTo>
                <a:cubicBezTo>
                  <a:pt x="591917" y="28731"/>
                  <a:pt x="592178" y="25166"/>
                  <a:pt x="594034" y="22381"/>
                </a:cubicBezTo>
                <a:lnTo>
                  <a:pt x="600384" y="12856"/>
                </a:lnTo>
                <a:cubicBezTo>
                  <a:pt x="604133" y="-2140"/>
                  <a:pt x="633721" y="1214"/>
                  <a:pt x="622609" y="156"/>
                </a:cubicBezTo>
                <a:close/>
              </a:path>
            </a:pathLst>
          </a:custGeom>
          <a:solidFill>
            <a:srgbClr val="7F7F7F">
              <a:alpha val="5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1" name="Imagen 100" descr="taxa1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9992" flipH="1">
            <a:off x="2472516" y="2974539"/>
            <a:ext cx="608474" cy="338215"/>
          </a:xfrm>
          <a:prstGeom prst="rect">
            <a:avLst/>
          </a:prstGeom>
        </p:spPr>
      </p:pic>
      <p:pic>
        <p:nvPicPr>
          <p:cNvPr id="102" name="Imagen 101" descr="taxa1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3461" flipH="1">
            <a:off x="3708382" y="3351612"/>
            <a:ext cx="680955" cy="338215"/>
          </a:xfrm>
          <a:prstGeom prst="rect">
            <a:avLst/>
          </a:prstGeom>
        </p:spPr>
      </p:pic>
      <p:pic>
        <p:nvPicPr>
          <p:cNvPr id="103" name="Imagen 102" descr="taxa2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35073">
            <a:off x="1648348" y="2474065"/>
            <a:ext cx="416216" cy="123477"/>
          </a:xfrm>
          <a:prstGeom prst="rect">
            <a:avLst/>
          </a:prstGeom>
        </p:spPr>
      </p:pic>
      <p:pic>
        <p:nvPicPr>
          <p:cNvPr id="104" name="Imagen 103" descr="taxa2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35073" flipH="1">
            <a:off x="2038855" y="2603287"/>
            <a:ext cx="401919" cy="123477"/>
          </a:xfrm>
          <a:prstGeom prst="rect">
            <a:avLst/>
          </a:prstGeom>
        </p:spPr>
      </p:pic>
      <p:pic>
        <p:nvPicPr>
          <p:cNvPr id="105" name="Imagen 104" descr="taxarosa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19148">
            <a:off x="3267794" y="3792320"/>
            <a:ext cx="237259" cy="200152"/>
          </a:xfrm>
          <a:prstGeom prst="rect">
            <a:avLst/>
          </a:prstGeom>
        </p:spPr>
      </p:pic>
      <p:sp>
        <p:nvSpPr>
          <p:cNvPr id="107" name="Forma libre 106"/>
          <p:cNvSpPr/>
          <p:nvPr/>
        </p:nvSpPr>
        <p:spPr>
          <a:xfrm>
            <a:off x="904637" y="3501957"/>
            <a:ext cx="460451" cy="371640"/>
          </a:xfrm>
          <a:custGeom>
            <a:avLst/>
            <a:gdLst>
              <a:gd name="connsiteX0" fmla="*/ 270328 w 460451"/>
              <a:gd name="connsiteY0" fmla="*/ 342211 h 371640"/>
              <a:gd name="connsiteX1" fmla="*/ 289340 w 460451"/>
              <a:gd name="connsiteY1" fmla="*/ 327002 h 371640"/>
              <a:gd name="connsiteX2" fmla="*/ 300747 w 460451"/>
              <a:gd name="connsiteY2" fmla="*/ 311793 h 371640"/>
              <a:gd name="connsiteX3" fmla="*/ 308352 w 460451"/>
              <a:gd name="connsiteY3" fmla="*/ 300386 h 371640"/>
              <a:gd name="connsiteX4" fmla="*/ 319760 w 460451"/>
              <a:gd name="connsiteY4" fmla="*/ 296583 h 371640"/>
              <a:gd name="connsiteX5" fmla="*/ 338772 w 460451"/>
              <a:gd name="connsiteY5" fmla="*/ 281374 h 371640"/>
              <a:gd name="connsiteX6" fmla="*/ 361587 w 460451"/>
              <a:gd name="connsiteY6" fmla="*/ 266164 h 371640"/>
              <a:gd name="connsiteX7" fmla="*/ 392007 w 460451"/>
              <a:gd name="connsiteY7" fmla="*/ 231943 h 371640"/>
              <a:gd name="connsiteX8" fmla="*/ 403414 w 460451"/>
              <a:gd name="connsiteY8" fmla="*/ 228141 h 371640"/>
              <a:gd name="connsiteX9" fmla="*/ 426229 w 460451"/>
              <a:gd name="connsiteY9" fmla="*/ 209129 h 371640"/>
              <a:gd name="connsiteX10" fmla="*/ 437636 w 460451"/>
              <a:gd name="connsiteY10" fmla="*/ 197722 h 371640"/>
              <a:gd name="connsiteX11" fmla="*/ 456649 w 460451"/>
              <a:gd name="connsiteY11" fmla="*/ 174908 h 371640"/>
              <a:gd name="connsiteX12" fmla="*/ 460451 w 460451"/>
              <a:gd name="connsiteY12" fmla="*/ 159699 h 371640"/>
              <a:gd name="connsiteX13" fmla="*/ 452846 w 460451"/>
              <a:gd name="connsiteY13" fmla="*/ 129280 h 371640"/>
              <a:gd name="connsiteX14" fmla="*/ 445241 w 460451"/>
              <a:gd name="connsiteY14" fmla="*/ 117873 h 371640"/>
              <a:gd name="connsiteX15" fmla="*/ 441439 w 460451"/>
              <a:gd name="connsiteY15" fmla="*/ 106466 h 371640"/>
              <a:gd name="connsiteX16" fmla="*/ 422427 w 460451"/>
              <a:gd name="connsiteY16" fmla="*/ 83652 h 371640"/>
              <a:gd name="connsiteX17" fmla="*/ 418624 w 460451"/>
              <a:gd name="connsiteY17" fmla="*/ 53233 h 371640"/>
              <a:gd name="connsiteX18" fmla="*/ 403414 w 460451"/>
              <a:gd name="connsiteY18" fmla="*/ 45629 h 371640"/>
              <a:gd name="connsiteX19" fmla="*/ 342575 w 460451"/>
              <a:gd name="connsiteY19" fmla="*/ 30419 h 371640"/>
              <a:gd name="connsiteX20" fmla="*/ 331167 w 460451"/>
              <a:gd name="connsiteY20" fmla="*/ 26617 h 371640"/>
              <a:gd name="connsiteX21" fmla="*/ 312155 w 460451"/>
              <a:gd name="connsiteY21" fmla="*/ 22815 h 371640"/>
              <a:gd name="connsiteX22" fmla="*/ 285537 w 460451"/>
              <a:gd name="connsiteY22" fmla="*/ 3803 h 371640"/>
              <a:gd name="connsiteX23" fmla="*/ 274130 w 460451"/>
              <a:gd name="connsiteY23" fmla="*/ 0 h 371640"/>
              <a:gd name="connsiteX24" fmla="*/ 144846 w 460451"/>
              <a:gd name="connsiteY24" fmla="*/ 11407 h 371640"/>
              <a:gd name="connsiteX25" fmla="*/ 137241 w 460451"/>
              <a:gd name="connsiteY25" fmla="*/ 22815 h 371640"/>
              <a:gd name="connsiteX26" fmla="*/ 125834 w 460451"/>
              <a:gd name="connsiteY26" fmla="*/ 53233 h 371640"/>
              <a:gd name="connsiteX27" fmla="*/ 103019 w 460451"/>
              <a:gd name="connsiteY27" fmla="*/ 68443 h 371640"/>
              <a:gd name="connsiteX28" fmla="*/ 80204 w 460451"/>
              <a:gd name="connsiteY28" fmla="*/ 87454 h 371640"/>
              <a:gd name="connsiteX29" fmla="*/ 64994 w 460451"/>
              <a:gd name="connsiteY29" fmla="*/ 91257 h 371640"/>
              <a:gd name="connsiteX30" fmla="*/ 53587 w 460451"/>
              <a:gd name="connsiteY30" fmla="*/ 106466 h 371640"/>
              <a:gd name="connsiteX31" fmla="*/ 30772 w 460451"/>
              <a:gd name="connsiteY31" fmla="*/ 129280 h 371640"/>
              <a:gd name="connsiteX32" fmla="*/ 15562 w 460451"/>
              <a:gd name="connsiteY32" fmla="*/ 152094 h 371640"/>
              <a:gd name="connsiteX33" fmla="*/ 11759 w 460451"/>
              <a:gd name="connsiteY33" fmla="*/ 163501 h 371640"/>
              <a:gd name="connsiteX34" fmla="*/ 4154 w 460451"/>
              <a:gd name="connsiteY34" fmla="*/ 174908 h 371640"/>
              <a:gd name="connsiteX35" fmla="*/ 352 w 460451"/>
              <a:gd name="connsiteY35" fmla="*/ 193920 h 371640"/>
              <a:gd name="connsiteX36" fmla="*/ 11759 w 460451"/>
              <a:gd name="connsiteY36" fmla="*/ 205327 h 371640"/>
              <a:gd name="connsiteX37" fmla="*/ 38377 w 460451"/>
              <a:gd name="connsiteY37" fmla="*/ 220536 h 371640"/>
              <a:gd name="connsiteX38" fmla="*/ 49784 w 460451"/>
              <a:gd name="connsiteY38" fmla="*/ 231943 h 371640"/>
              <a:gd name="connsiteX39" fmla="*/ 61191 w 460451"/>
              <a:gd name="connsiteY39" fmla="*/ 235746 h 371640"/>
              <a:gd name="connsiteX40" fmla="*/ 64994 w 460451"/>
              <a:gd name="connsiteY40" fmla="*/ 247153 h 371640"/>
              <a:gd name="connsiteX41" fmla="*/ 72599 w 460451"/>
              <a:gd name="connsiteY41" fmla="*/ 304188 h 371640"/>
              <a:gd name="connsiteX42" fmla="*/ 84006 w 460451"/>
              <a:gd name="connsiteY42" fmla="*/ 319397 h 371640"/>
              <a:gd name="connsiteX43" fmla="*/ 95414 w 460451"/>
              <a:gd name="connsiteY43" fmla="*/ 327002 h 371640"/>
              <a:gd name="connsiteX44" fmla="*/ 125834 w 460451"/>
              <a:gd name="connsiteY44" fmla="*/ 338409 h 371640"/>
              <a:gd name="connsiteX45" fmla="*/ 137241 w 460451"/>
              <a:gd name="connsiteY45" fmla="*/ 365025 h 371640"/>
              <a:gd name="connsiteX46" fmla="*/ 148648 w 460451"/>
              <a:gd name="connsiteY46" fmla="*/ 368828 h 371640"/>
              <a:gd name="connsiteX47" fmla="*/ 247513 w 460451"/>
              <a:gd name="connsiteY47" fmla="*/ 357421 h 371640"/>
              <a:gd name="connsiteX48" fmla="*/ 270328 w 460451"/>
              <a:gd name="connsiteY48" fmla="*/ 342211 h 37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460451" h="371640">
                <a:moveTo>
                  <a:pt x="270328" y="342211"/>
                </a:moveTo>
                <a:cubicBezTo>
                  <a:pt x="277299" y="337141"/>
                  <a:pt x="283601" y="332741"/>
                  <a:pt x="289340" y="327002"/>
                </a:cubicBezTo>
                <a:cubicBezTo>
                  <a:pt x="293821" y="322521"/>
                  <a:pt x="297064" y="316950"/>
                  <a:pt x="300747" y="311793"/>
                </a:cubicBezTo>
                <a:cubicBezTo>
                  <a:pt x="303403" y="308074"/>
                  <a:pt x="304783" y="303241"/>
                  <a:pt x="308352" y="300386"/>
                </a:cubicBezTo>
                <a:cubicBezTo>
                  <a:pt x="311482" y="297882"/>
                  <a:pt x="315957" y="297851"/>
                  <a:pt x="319760" y="296583"/>
                </a:cubicBezTo>
                <a:cubicBezTo>
                  <a:pt x="333812" y="275505"/>
                  <a:pt x="319325" y="292178"/>
                  <a:pt x="338772" y="281374"/>
                </a:cubicBezTo>
                <a:cubicBezTo>
                  <a:pt x="346762" y="276935"/>
                  <a:pt x="361587" y="266164"/>
                  <a:pt x="361587" y="266164"/>
                </a:cubicBezTo>
                <a:cubicBezTo>
                  <a:pt x="368834" y="255295"/>
                  <a:pt x="380844" y="235664"/>
                  <a:pt x="392007" y="231943"/>
                </a:cubicBezTo>
                <a:lnTo>
                  <a:pt x="403414" y="228141"/>
                </a:lnTo>
                <a:cubicBezTo>
                  <a:pt x="436751" y="194806"/>
                  <a:pt x="394458" y="235605"/>
                  <a:pt x="426229" y="209129"/>
                </a:cubicBezTo>
                <a:cubicBezTo>
                  <a:pt x="430360" y="205686"/>
                  <a:pt x="433834" y="201524"/>
                  <a:pt x="437636" y="197722"/>
                </a:cubicBezTo>
                <a:cubicBezTo>
                  <a:pt x="448177" y="166106"/>
                  <a:pt x="430749" y="211167"/>
                  <a:pt x="456649" y="174908"/>
                </a:cubicBezTo>
                <a:cubicBezTo>
                  <a:pt x="459686" y="170656"/>
                  <a:pt x="459184" y="164769"/>
                  <a:pt x="460451" y="159699"/>
                </a:cubicBezTo>
                <a:cubicBezTo>
                  <a:pt x="457916" y="149559"/>
                  <a:pt x="456418" y="139102"/>
                  <a:pt x="452846" y="129280"/>
                </a:cubicBezTo>
                <a:cubicBezTo>
                  <a:pt x="451284" y="124985"/>
                  <a:pt x="447285" y="121960"/>
                  <a:pt x="445241" y="117873"/>
                </a:cubicBezTo>
                <a:cubicBezTo>
                  <a:pt x="443449" y="114288"/>
                  <a:pt x="443231" y="110051"/>
                  <a:pt x="441439" y="106466"/>
                </a:cubicBezTo>
                <a:cubicBezTo>
                  <a:pt x="436146" y="95880"/>
                  <a:pt x="430835" y="92060"/>
                  <a:pt x="422427" y="83652"/>
                </a:cubicBezTo>
                <a:cubicBezTo>
                  <a:pt x="421159" y="73512"/>
                  <a:pt x="423194" y="62373"/>
                  <a:pt x="418624" y="53233"/>
                </a:cubicBezTo>
                <a:cubicBezTo>
                  <a:pt x="416089" y="48163"/>
                  <a:pt x="408677" y="47734"/>
                  <a:pt x="403414" y="45629"/>
                </a:cubicBezTo>
                <a:cubicBezTo>
                  <a:pt x="376979" y="35056"/>
                  <a:pt x="374525" y="37792"/>
                  <a:pt x="342575" y="30419"/>
                </a:cubicBezTo>
                <a:cubicBezTo>
                  <a:pt x="338669" y="29518"/>
                  <a:pt x="335056" y="27589"/>
                  <a:pt x="331167" y="26617"/>
                </a:cubicBezTo>
                <a:cubicBezTo>
                  <a:pt x="324897" y="25050"/>
                  <a:pt x="318492" y="24082"/>
                  <a:pt x="312155" y="22815"/>
                </a:cubicBezTo>
                <a:cubicBezTo>
                  <a:pt x="308699" y="20223"/>
                  <a:pt x="291106" y="6588"/>
                  <a:pt x="285537" y="3803"/>
                </a:cubicBezTo>
                <a:cubicBezTo>
                  <a:pt x="281952" y="2011"/>
                  <a:pt x="277932" y="1268"/>
                  <a:pt x="274130" y="0"/>
                </a:cubicBezTo>
                <a:cubicBezTo>
                  <a:pt x="248508" y="1602"/>
                  <a:pt x="167818" y="5664"/>
                  <a:pt x="144846" y="11407"/>
                </a:cubicBezTo>
                <a:cubicBezTo>
                  <a:pt x="140412" y="12515"/>
                  <a:pt x="139132" y="18654"/>
                  <a:pt x="137241" y="22815"/>
                </a:cubicBezTo>
                <a:cubicBezTo>
                  <a:pt x="132760" y="32673"/>
                  <a:pt x="131020" y="43727"/>
                  <a:pt x="125834" y="53233"/>
                </a:cubicBezTo>
                <a:cubicBezTo>
                  <a:pt x="117726" y="68097"/>
                  <a:pt x="114955" y="62475"/>
                  <a:pt x="103019" y="68443"/>
                </a:cubicBezTo>
                <a:cubicBezTo>
                  <a:pt x="49549" y="95177"/>
                  <a:pt x="139070" y="53816"/>
                  <a:pt x="80204" y="87454"/>
                </a:cubicBezTo>
                <a:cubicBezTo>
                  <a:pt x="75667" y="90047"/>
                  <a:pt x="70064" y="89989"/>
                  <a:pt x="64994" y="91257"/>
                </a:cubicBezTo>
                <a:cubicBezTo>
                  <a:pt x="61192" y="96327"/>
                  <a:pt x="57826" y="101756"/>
                  <a:pt x="53587" y="106466"/>
                </a:cubicBezTo>
                <a:cubicBezTo>
                  <a:pt x="46392" y="114460"/>
                  <a:pt x="30772" y="129280"/>
                  <a:pt x="30772" y="129280"/>
                </a:cubicBezTo>
                <a:cubicBezTo>
                  <a:pt x="21729" y="156403"/>
                  <a:pt x="34551" y="123612"/>
                  <a:pt x="15562" y="152094"/>
                </a:cubicBezTo>
                <a:cubicBezTo>
                  <a:pt x="13339" y="155429"/>
                  <a:pt x="13552" y="159916"/>
                  <a:pt x="11759" y="163501"/>
                </a:cubicBezTo>
                <a:cubicBezTo>
                  <a:pt x="9715" y="167588"/>
                  <a:pt x="6689" y="171106"/>
                  <a:pt x="4154" y="174908"/>
                </a:cubicBezTo>
                <a:cubicBezTo>
                  <a:pt x="2887" y="181245"/>
                  <a:pt x="-1216" y="187650"/>
                  <a:pt x="352" y="193920"/>
                </a:cubicBezTo>
                <a:cubicBezTo>
                  <a:pt x="1656" y="199137"/>
                  <a:pt x="7676" y="201828"/>
                  <a:pt x="11759" y="205327"/>
                </a:cubicBezTo>
                <a:cubicBezTo>
                  <a:pt x="26409" y="217883"/>
                  <a:pt x="23339" y="215524"/>
                  <a:pt x="38377" y="220536"/>
                </a:cubicBezTo>
                <a:cubicBezTo>
                  <a:pt x="42179" y="224338"/>
                  <a:pt x="45310" y="228960"/>
                  <a:pt x="49784" y="231943"/>
                </a:cubicBezTo>
                <a:cubicBezTo>
                  <a:pt x="53119" y="234166"/>
                  <a:pt x="58357" y="232912"/>
                  <a:pt x="61191" y="235746"/>
                </a:cubicBezTo>
                <a:cubicBezTo>
                  <a:pt x="64025" y="238580"/>
                  <a:pt x="63726" y="243351"/>
                  <a:pt x="64994" y="247153"/>
                </a:cubicBezTo>
                <a:cubicBezTo>
                  <a:pt x="67529" y="266165"/>
                  <a:pt x="67718" y="285640"/>
                  <a:pt x="72599" y="304188"/>
                </a:cubicBezTo>
                <a:cubicBezTo>
                  <a:pt x="74212" y="310316"/>
                  <a:pt x="79525" y="314916"/>
                  <a:pt x="84006" y="319397"/>
                </a:cubicBezTo>
                <a:cubicBezTo>
                  <a:pt x="87238" y="322629"/>
                  <a:pt x="91326" y="324958"/>
                  <a:pt x="95414" y="327002"/>
                </a:cubicBezTo>
                <a:cubicBezTo>
                  <a:pt x="104514" y="331552"/>
                  <a:pt x="115957" y="335117"/>
                  <a:pt x="125834" y="338409"/>
                </a:cubicBezTo>
                <a:cubicBezTo>
                  <a:pt x="128117" y="347543"/>
                  <a:pt x="129034" y="358460"/>
                  <a:pt x="137241" y="365025"/>
                </a:cubicBezTo>
                <a:cubicBezTo>
                  <a:pt x="140371" y="367529"/>
                  <a:pt x="144846" y="367560"/>
                  <a:pt x="148648" y="368828"/>
                </a:cubicBezTo>
                <a:cubicBezTo>
                  <a:pt x="161242" y="368280"/>
                  <a:pt x="224264" y="380668"/>
                  <a:pt x="247513" y="357421"/>
                </a:cubicBezTo>
                <a:cubicBezTo>
                  <a:pt x="249517" y="355417"/>
                  <a:pt x="263357" y="347281"/>
                  <a:pt x="270328" y="342211"/>
                </a:cubicBezTo>
                <a:close/>
              </a:path>
            </a:pathLst>
          </a:custGeom>
          <a:solidFill>
            <a:srgbClr val="7F7F7F">
              <a:alpha val="55000"/>
            </a:srgbClr>
          </a:solidFill>
          <a:ln>
            <a:solidFill>
              <a:schemeClr val="tx1">
                <a:lumMod val="85000"/>
                <a:lumOff val="15000"/>
                <a:alpha val="58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Forma libre 107"/>
          <p:cNvSpPr/>
          <p:nvPr/>
        </p:nvSpPr>
        <p:spPr>
          <a:xfrm>
            <a:off x="1003853" y="3581647"/>
            <a:ext cx="273778" cy="91902"/>
          </a:xfrm>
          <a:custGeom>
            <a:avLst/>
            <a:gdLst>
              <a:gd name="connsiteX0" fmla="*/ 0 w 273778"/>
              <a:gd name="connsiteY0" fmla="*/ 26776 h 91902"/>
              <a:gd name="connsiteX1" fmla="*/ 26618 w 273778"/>
              <a:gd name="connsiteY1" fmla="*/ 57195 h 91902"/>
              <a:gd name="connsiteX2" fmla="*/ 53235 w 273778"/>
              <a:gd name="connsiteY2" fmla="*/ 64799 h 91902"/>
              <a:gd name="connsiteX3" fmla="*/ 79852 w 273778"/>
              <a:gd name="connsiteY3" fmla="*/ 72404 h 91902"/>
              <a:gd name="connsiteX4" fmla="*/ 121679 w 273778"/>
              <a:gd name="connsiteY4" fmla="*/ 80009 h 91902"/>
              <a:gd name="connsiteX5" fmla="*/ 133087 w 273778"/>
              <a:gd name="connsiteY5" fmla="*/ 87614 h 91902"/>
              <a:gd name="connsiteX6" fmla="*/ 182519 w 273778"/>
              <a:gd name="connsiteY6" fmla="*/ 87614 h 91902"/>
              <a:gd name="connsiteX7" fmla="*/ 193926 w 273778"/>
              <a:gd name="connsiteY7" fmla="*/ 80009 h 91902"/>
              <a:gd name="connsiteX8" fmla="*/ 224346 w 273778"/>
              <a:gd name="connsiteY8" fmla="*/ 60997 h 91902"/>
              <a:gd name="connsiteX9" fmla="*/ 235754 w 273778"/>
              <a:gd name="connsiteY9" fmla="*/ 49590 h 91902"/>
              <a:gd name="connsiteX10" fmla="*/ 250964 w 273778"/>
              <a:gd name="connsiteY10" fmla="*/ 22974 h 91902"/>
              <a:gd name="connsiteX11" fmla="*/ 262371 w 273778"/>
              <a:gd name="connsiteY11" fmla="*/ 11567 h 91902"/>
              <a:gd name="connsiteX12" fmla="*/ 273778 w 273778"/>
              <a:gd name="connsiteY12" fmla="*/ 160 h 9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3778" h="91902">
                <a:moveTo>
                  <a:pt x="0" y="26776"/>
                </a:moveTo>
                <a:cubicBezTo>
                  <a:pt x="3784" y="31506"/>
                  <a:pt x="19268" y="52295"/>
                  <a:pt x="26618" y="57195"/>
                </a:cubicBezTo>
                <a:cubicBezTo>
                  <a:pt x="30037" y="59474"/>
                  <a:pt x="51016" y="64165"/>
                  <a:pt x="53235" y="64799"/>
                </a:cubicBezTo>
                <a:cubicBezTo>
                  <a:pt x="67498" y="68874"/>
                  <a:pt x="63494" y="69430"/>
                  <a:pt x="79852" y="72404"/>
                </a:cubicBezTo>
                <a:cubicBezTo>
                  <a:pt x="129791" y="81483"/>
                  <a:pt x="87191" y="71386"/>
                  <a:pt x="121679" y="80009"/>
                </a:cubicBezTo>
                <a:cubicBezTo>
                  <a:pt x="125482" y="82544"/>
                  <a:pt x="128999" y="85570"/>
                  <a:pt x="133087" y="87614"/>
                </a:cubicBezTo>
                <a:cubicBezTo>
                  <a:pt x="150053" y="96096"/>
                  <a:pt x="161247" y="89741"/>
                  <a:pt x="182519" y="87614"/>
                </a:cubicBezTo>
                <a:cubicBezTo>
                  <a:pt x="186321" y="85079"/>
                  <a:pt x="190051" y="82431"/>
                  <a:pt x="193926" y="80009"/>
                </a:cubicBezTo>
                <a:cubicBezTo>
                  <a:pt x="196904" y="78148"/>
                  <a:pt x="219127" y="65346"/>
                  <a:pt x="224346" y="60997"/>
                </a:cubicBezTo>
                <a:cubicBezTo>
                  <a:pt x="228477" y="57554"/>
                  <a:pt x="232311" y="53721"/>
                  <a:pt x="235754" y="49590"/>
                </a:cubicBezTo>
                <a:cubicBezTo>
                  <a:pt x="253711" y="28043"/>
                  <a:pt x="232375" y="48998"/>
                  <a:pt x="250964" y="22974"/>
                </a:cubicBezTo>
                <a:cubicBezTo>
                  <a:pt x="254090" y="18598"/>
                  <a:pt x="258569" y="15369"/>
                  <a:pt x="262371" y="11567"/>
                </a:cubicBezTo>
                <a:cubicBezTo>
                  <a:pt x="266975" y="-2245"/>
                  <a:pt x="262165" y="160"/>
                  <a:pt x="273778" y="160"/>
                </a:cubicBezTo>
              </a:path>
            </a:pathLst>
          </a:custGeom>
          <a:ln w="12700">
            <a:solidFill>
              <a:schemeClr val="tx1">
                <a:lumMod val="85000"/>
                <a:lumOff val="15000"/>
                <a:alpha val="58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9" name="Forma libre 108"/>
          <p:cNvSpPr/>
          <p:nvPr/>
        </p:nvSpPr>
        <p:spPr>
          <a:xfrm flipH="1">
            <a:off x="1357481" y="3901509"/>
            <a:ext cx="642619" cy="455976"/>
          </a:xfrm>
          <a:custGeom>
            <a:avLst/>
            <a:gdLst>
              <a:gd name="connsiteX0" fmla="*/ 270328 w 460451"/>
              <a:gd name="connsiteY0" fmla="*/ 342211 h 371640"/>
              <a:gd name="connsiteX1" fmla="*/ 289340 w 460451"/>
              <a:gd name="connsiteY1" fmla="*/ 327002 h 371640"/>
              <a:gd name="connsiteX2" fmla="*/ 300747 w 460451"/>
              <a:gd name="connsiteY2" fmla="*/ 311793 h 371640"/>
              <a:gd name="connsiteX3" fmla="*/ 308352 w 460451"/>
              <a:gd name="connsiteY3" fmla="*/ 300386 h 371640"/>
              <a:gd name="connsiteX4" fmla="*/ 319760 w 460451"/>
              <a:gd name="connsiteY4" fmla="*/ 296583 h 371640"/>
              <a:gd name="connsiteX5" fmla="*/ 338772 w 460451"/>
              <a:gd name="connsiteY5" fmla="*/ 281374 h 371640"/>
              <a:gd name="connsiteX6" fmla="*/ 361587 w 460451"/>
              <a:gd name="connsiteY6" fmla="*/ 266164 h 371640"/>
              <a:gd name="connsiteX7" fmla="*/ 392007 w 460451"/>
              <a:gd name="connsiteY7" fmla="*/ 231943 h 371640"/>
              <a:gd name="connsiteX8" fmla="*/ 403414 w 460451"/>
              <a:gd name="connsiteY8" fmla="*/ 228141 h 371640"/>
              <a:gd name="connsiteX9" fmla="*/ 426229 w 460451"/>
              <a:gd name="connsiteY9" fmla="*/ 209129 h 371640"/>
              <a:gd name="connsiteX10" fmla="*/ 437636 w 460451"/>
              <a:gd name="connsiteY10" fmla="*/ 197722 h 371640"/>
              <a:gd name="connsiteX11" fmla="*/ 456649 w 460451"/>
              <a:gd name="connsiteY11" fmla="*/ 174908 h 371640"/>
              <a:gd name="connsiteX12" fmla="*/ 460451 w 460451"/>
              <a:gd name="connsiteY12" fmla="*/ 159699 h 371640"/>
              <a:gd name="connsiteX13" fmla="*/ 452846 w 460451"/>
              <a:gd name="connsiteY13" fmla="*/ 129280 h 371640"/>
              <a:gd name="connsiteX14" fmla="*/ 445241 w 460451"/>
              <a:gd name="connsiteY14" fmla="*/ 117873 h 371640"/>
              <a:gd name="connsiteX15" fmla="*/ 441439 w 460451"/>
              <a:gd name="connsiteY15" fmla="*/ 106466 h 371640"/>
              <a:gd name="connsiteX16" fmla="*/ 422427 w 460451"/>
              <a:gd name="connsiteY16" fmla="*/ 83652 h 371640"/>
              <a:gd name="connsiteX17" fmla="*/ 418624 w 460451"/>
              <a:gd name="connsiteY17" fmla="*/ 53233 h 371640"/>
              <a:gd name="connsiteX18" fmla="*/ 403414 w 460451"/>
              <a:gd name="connsiteY18" fmla="*/ 45629 h 371640"/>
              <a:gd name="connsiteX19" fmla="*/ 342575 w 460451"/>
              <a:gd name="connsiteY19" fmla="*/ 30419 h 371640"/>
              <a:gd name="connsiteX20" fmla="*/ 331167 w 460451"/>
              <a:gd name="connsiteY20" fmla="*/ 26617 h 371640"/>
              <a:gd name="connsiteX21" fmla="*/ 312155 w 460451"/>
              <a:gd name="connsiteY21" fmla="*/ 22815 h 371640"/>
              <a:gd name="connsiteX22" fmla="*/ 285537 w 460451"/>
              <a:gd name="connsiteY22" fmla="*/ 3803 h 371640"/>
              <a:gd name="connsiteX23" fmla="*/ 274130 w 460451"/>
              <a:gd name="connsiteY23" fmla="*/ 0 h 371640"/>
              <a:gd name="connsiteX24" fmla="*/ 144846 w 460451"/>
              <a:gd name="connsiteY24" fmla="*/ 11407 h 371640"/>
              <a:gd name="connsiteX25" fmla="*/ 137241 w 460451"/>
              <a:gd name="connsiteY25" fmla="*/ 22815 h 371640"/>
              <a:gd name="connsiteX26" fmla="*/ 125834 w 460451"/>
              <a:gd name="connsiteY26" fmla="*/ 53233 h 371640"/>
              <a:gd name="connsiteX27" fmla="*/ 103019 w 460451"/>
              <a:gd name="connsiteY27" fmla="*/ 68443 h 371640"/>
              <a:gd name="connsiteX28" fmla="*/ 80204 w 460451"/>
              <a:gd name="connsiteY28" fmla="*/ 87454 h 371640"/>
              <a:gd name="connsiteX29" fmla="*/ 64994 w 460451"/>
              <a:gd name="connsiteY29" fmla="*/ 91257 h 371640"/>
              <a:gd name="connsiteX30" fmla="*/ 53587 w 460451"/>
              <a:gd name="connsiteY30" fmla="*/ 106466 h 371640"/>
              <a:gd name="connsiteX31" fmla="*/ 30772 w 460451"/>
              <a:gd name="connsiteY31" fmla="*/ 129280 h 371640"/>
              <a:gd name="connsiteX32" fmla="*/ 15562 w 460451"/>
              <a:gd name="connsiteY32" fmla="*/ 152094 h 371640"/>
              <a:gd name="connsiteX33" fmla="*/ 11759 w 460451"/>
              <a:gd name="connsiteY33" fmla="*/ 163501 h 371640"/>
              <a:gd name="connsiteX34" fmla="*/ 4154 w 460451"/>
              <a:gd name="connsiteY34" fmla="*/ 174908 h 371640"/>
              <a:gd name="connsiteX35" fmla="*/ 352 w 460451"/>
              <a:gd name="connsiteY35" fmla="*/ 193920 h 371640"/>
              <a:gd name="connsiteX36" fmla="*/ 11759 w 460451"/>
              <a:gd name="connsiteY36" fmla="*/ 205327 h 371640"/>
              <a:gd name="connsiteX37" fmla="*/ 38377 w 460451"/>
              <a:gd name="connsiteY37" fmla="*/ 220536 h 371640"/>
              <a:gd name="connsiteX38" fmla="*/ 49784 w 460451"/>
              <a:gd name="connsiteY38" fmla="*/ 231943 h 371640"/>
              <a:gd name="connsiteX39" fmla="*/ 61191 w 460451"/>
              <a:gd name="connsiteY39" fmla="*/ 235746 h 371640"/>
              <a:gd name="connsiteX40" fmla="*/ 64994 w 460451"/>
              <a:gd name="connsiteY40" fmla="*/ 247153 h 371640"/>
              <a:gd name="connsiteX41" fmla="*/ 72599 w 460451"/>
              <a:gd name="connsiteY41" fmla="*/ 304188 h 371640"/>
              <a:gd name="connsiteX42" fmla="*/ 84006 w 460451"/>
              <a:gd name="connsiteY42" fmla="*/ 319397 h 371640"/>
              <a:gd name="connsiteX43" fmla="*/ 95414 w 460451"/>
              <a:gd name="connsiteY43" fmla="*/ 327002 h 371640"/>
              <a:gd name="connsiteX44" fmla="*/ 125834 w 460451"/>
              <a:gd name="connsiteY44" fmla="*/ 338409 h 371640"/>
              <a:gd name="connsiteX45" fmla="*/ 137241 w 460451"/>
              <a:gd name="connsiteY45" fmla="*/ 365025 h 371640"/>
              <a:gd name="connsiteX46" fmla="*/ 148648 w 460451"/>
              <a:gd name="connsiteY46" fmla="*/ 368828 h 371640"/>
              <a:gd name="connsiteX47" fmla="*/ 247513 w 460451"/>
              <a:gd name="connsiteY47" fmla="*/ 357421 h 371640"/>
              <a:gd name="connsiteX48" fmla="*/ 270328 w 460451"/>
              <a:gd name="connsiteY48" fmla="*/ 342211 h 37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460451" h="371640">
                <a:moveTo>
                  <a:pt x="270328" y="342211"/>
                </a:moveTo>
                <a:cubicBezTo>
                  <a:pt x="277299" y="337141"/>
                  <a:pt x="283601" y="332741"/>
                  <a:pt x="289340" y="327002"/>
                </a:cubicBezTo>
                <a:cubicBezTo>
                  <a:pt x="293821" y="322521"/>
                  <a:pt x="297064" y="316950"/>
                  <a:pt x="300747" y="311793"/>
                </a:cubicBezTo>
                <a:cubicBezTo>
                  <a:pt x="303403" y="308074"/>
                  <a:pt x="304783" y="303241"/>
                  <a:pt x="308352" y="300386"/>
                </a:cubicBezTo>
                <a:cubicBezTo>
                  <a:pt x="311482" y="297882"/>
                  <a:pt x="315957" y="297851"/>
                  <a:pt x="319760" y="296583"/>
                </a:cubicBezTo>
                <a:cubicBezTo>
                  <a:pt x="333812" y="275505"/>
                  <a:pt x="319325" y="292178"/>
                  <a:pt x="338772" y="281374"/>
                </a:cubicBezTo>
                <a:cubicBezTo>
                  <a:pt x="346762" y="276935"/>
                  <a:pt x="361587" y="266164"/>
                  <a:pt x="361587" y="266164"/>
                </a:cubicBezTo>
                <a:cubicBezTo>
                  <a:pt x="368834" y="255295"/>
                  <a:pt x="380844" y="235664"/>
                  <a:pt x="392007" y="231943"/>
                </a:cubicBezTo>
                <a:lnTo>
                  <a:pt x="403414" y="228141"/>
                </a:lnTo>
                <a:cubicBezTo>
                  <a:pt x="436751" y="194806"/>
                  <a:pt x="394458" y="235605"/>
                  <a:pt x="426229" y="209129"/>
                </a:cubicBezTo>
                <a:cubicBezTo>
                  <a:pt x="430360" y="205686"/>
                  <a:pt x="433834" y="201524"/>
                  <a:pt x="437636" y="197722"/>
                </a:cubicBezTo>
                <a:cubicBezTo>
                  <a:pt x="448177" y="166106"/>
                  <a:pt x="430749" y="211167"/>
                  <a:pt x="456649" y="174908"/>
                </a:cubicBezTo>
                <a:cubicBezTo>
                  <a:pt x="459686" y="170656"/>
                  <a:pt x="459184" y="164769"/>
                  <a:pt x="460451" y="159699"/>
                </a:cubicBezTo>
                <a:cubicBezTo>
                  <a:pt x="457916" y="149559"/>
                  <a:pt x="456418" y="139102"/>
                  <a:pt x="452846" y="129280"/>
                </a:cubicBezTo>
                <a:cubicBezTo>
                  <a:pt x="451284" y="124985"/>
                  <a:pt x="447285" y="121960"/>
                  <a:pt x="445241" y="117873"/>
                </a:cubicBezTo>
                <a:cubicBezTo>
                  <a:pt x="443449" y="114288"/>
                  <a:pt x="443231" y="110051"/>
                  <a:pt x="441439" y="106466"/>
                </a:cubicBezTo>
                <a:cubicBezTo>
                  <a:pt x="436146" y="95880"/>
                  <a:pt x="430835" y="92060"/>
                  <a:pt x="422427" y="83652"/>
                </a:cubicBezTo>
                <a:cubicBezTo>
                  <a:pt x="421159" y="73512"/>
                  <a:pt x="423194" y="62373"/>
                  <a:pt x="418624" y="53233"/>
                </a:cubicBezTo>
                <a:cubicBezTo>
                  <a:pt x="416089" y="48163"/>
                  <a:pt x="408677" y="47734"/>
                  <a:pt x="403414" y="45629"/>
                </a:cubicBezTo>
                <a:cubicBezTo>
                  <a:pt x="376979" y="35056"/>
                  <a:pt x="374525" y="37792"/>
                  <a:pt x="342575" y="30419"/>
                </a:cubicBezTo>
                <a:cubicBezTo>
                  <a:pt x="338669" y="29518"/>
                  <a:pt x="335056" y="27589"/>
                  <a:pt x="331167" y="26617"/>
                </a:cubicBezTo>
                <a:cubicBezTo>
                  <a:pt x="324897" y="25050"/>
                  <a:pt x="318492" y="24082"/>
                  <a:pt x="312155" y="22815"/>
                </a:cubicBezTo>
                <a:cubicBezTo>
                  <a:pt x="308699" y="20223"/>
                  <a:pt x="291106" y="6588"/>
                  <a:pt x="285537" y="3803"/>
                </a:cubicBezTo>
                <a:cubicBezTo>
                  <a:pt x="281952" y="2011"/>
                  <a:pt x="277932" y="1268"/>
                  <a:pt x="274130" y="0"/>
                </a:cubicBezTo>
                <a:cubicBezTo>
                  <a:pt x="248508" y="1602"/>
                  <a:pt x="167818" y="5664"/>
                  <a:pt x="144846" y="11407"/>
                </a:cubicBezTo>
                <a:cubicBezTo>
                  <a:pt x="140412" y="12515"/>
                  <a:pt x="139132" y="18654"/>
                  <a:pt x="137241" y="22815"/>
                </a:cubicBezTo>
                <a:cubicBezTo>
                  <a:pt x="132760" y="32673"/>
                  <a:pt x="131020" y="43727"/>
                  <a:pt x="125834" y="53233"/>
                </a:cubicBezTo>
                <a:cubicBezTo>
                  <a:pt x="117726" y="68097"/>
                  <a:pt x="114955" y="62475"/>
                  <a:pt x="103019" y="68443"/>
                </a:cubicBezTo>
                <a:cubicBezTo>
                  <a:pt x="49549" y="95177"/>
                  <a:pt x="139070" y="53816"/>
                  <a:pt x="80204" y="87454"/>
                </a:cubicBezTo>
                <a:cubicBezTo>
                  <a:pt x="75667" y="90047"/>
                  <a:pt x="70064" y="89989"/>
                  <a:pt x="64994" y="91257"/>
                </a:cubicBezTo>
                <a:cubicBezTo>
                  <a:pt x="61192" y="96327"/>
                  <a:pt x="57826" y="101756"/>
                  <a:pt x="53587" y="106466"/>
                </a:cubicBezTo>
                <a:cubicBezTo>
                  <a:pt x="46392" y="114460"/>
                  <a:pt x="30772" y="129280"/>
                  <a:pt x="30772" y="129280"/>
                </a:cubicBezTo>
                <a:cubicBezTo>
                  <a:pt x="21729" y="156403"/>
                  <a:pt x="34551" y="123612"/>
                  <a:pt x="15562" y="152094"/>
                </a:cubicBezTo>
                <a:cubicBezTo>
                  <a:pt x="13339" y="155429"/>
                  <a:pt x="13552" y="159916"/>
                  <a:pt x="11759" y="163501"/>
                </a:cubicBezTo>
                <a:cubicBezTo>
                  <a:pt x="9715" y="167588"/>
                  <a:pt x="6689" y="171106"/>
                  <a:pt x="4154" y="174908"/>
                </a:cubicBezTo>
                <a:cubicBezTo>
                  <a:pt x="2887" y="181245"/>
                  <a:pt x="-1216" y="187650"/>
                  <a:pt x="352" y="193920"/>
                </a:cubicBezTo>
                <a:cubicBezTo>
                  <a:pt x="1656" y="199137"/>
                  <a:pt x="7676" y="201828"/>
                  <a:pt x="11759" y="205327"/>
                </a:cubicBezTo>
                <a:cubicBezTo>
                  <a:pt x="26409" y="217883"/>
                  <a:pt x="23339" y="215524"/>
                  <a:pt x="38377" y="220536"/>
                </a:cubicBezTo>
                <a:cubicBezTo>
                  <a:pt x="42179" y="224338"/>
                  <a:pt x="45310" y="228960"/>
                  <a:pt x="49784" y="231943"/>
                </a:cubicBezTo>
                <a:cubicBezTo>
                  <a:pt x="53119" y="234166"/>
                  <a:pt x="58357" y="232912"/>
                  <a:pt x="61191" y="235746"/>
                </a:cubicBezTo>
                <a:cubicBezTo>
                  <a:pt x="64025" y="238580"/>
                  <a:pt x="63726" y="243351"/>
                  <a:pt x="64994" y="247153"/>
                </a:cubicBezTo>
                <a:cubicBezTo>
                  <a:pt x="67529" y="266165"/>
                  <a:pt x="67718" y="285640"/>
                  <a:pt x="72599" y="304188"/>
                </a:cubicBezTo>
                <a:cubicBezTo>
                  <a:pt x="74212" y="310316"/>
                  <a:pt x="79525" y="314916"/>
                  <a:pt x="84006" y="319397"/>
                </a:cubicBezTo>
                <a:cubicBezTo>
                  <a:pt x="87238" y="322629"/>
                  <a:pt x="91326" y="324958"/>
                  <a:pt x="95414" y="327002"/>
                </a:cubicBezTo>
                <a:cubicBezTo>
                  <a:pt x="104514" y="331552"/>
                  <a:pt x="115957" y="335117"/>
                  <a:pt x="125834" y="338409"/>
                </a:cubicBezTo>
                <a:cubicBezTo>
                  <a:pt x="128117" y="347543"/>
                  <a:pt x="129034" y="358460"/>
                  <a:pt x="137241" y="365025"/>
                </a:cubicBezTo>
                <a:cubicBezTo>
                  <a:pt x="140371" y="367529"/>
                  <a:pt x="144846" y="367560"/>
                  <a:pt x="148648" y="368828"/>
                </a:cubicBezTo>
                <a:cubicBezTo>
                  <a:pt x="161242" y="368280"/>
                  <a:pt x="224264" y="380668"/>
                  <a:pt x="247513" y="357421"/>
                </a:cubicBezTo>
                <a:cubicBezTo>
                  <a:pt x="249517" y="355417"/>
                  <a:pt x="263357" y="347281"/>
                  <a:pt x="270328" y="342211"/>
                </a:cubicBezTo>
                <a:close/>
              </a:path>
            </a:pathLst>
          </a:custGeom>
          <a:solidFill>
            <a:srgbClr val="7F7F7F">
              <a:alpha val="55000"/>
            </a:srgbClr>
          </a:solidFill>
          <a:ln>
            <a:solidFill>
              <a:schemeClr val="tx1">
                <a:lumMod val="85000"/>
                <a:lumOff val="15000"/>
                <a:alpha val="58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0" name="Forma libre 109"/>
          <p:cNvSpPr/>
          <p:nvPr/>
        </p:nvSpPr>
        <p:spPr>
          <a:xfrm rot="19117604" flipH="1">
            <a:off x="1506520" y="4081549"/>
            <a:ext cx="404957" cy="98909"/>
          </a:xfrm>
          <a:custGeom>
            <a:avLst/>
            <a:gdLst>
              <a:gd name="connsiteX0" fmla="*/ 0 w 273778"/>
              <a:gd name="connsiteY0" fmla="*/ 26776 h 91902"/>
              <a:gd name="connsiteX1" fmla="*/ 26618 w 273778"/>
              <a:gd name="connsiteY1" fmla="*/ 57195 h 91902"/>
              <a:gd name="connsiteX2" fmla="*/ 53235 w 273778"/>
              <a:gd name="connsiteY2" fmla="*/ 64799 h 91902"/>
              <a:gd name="connsiteX3" fmla="*/ 79852 w 273778"/>
              <a:gd name="connsiteY3" fmla="*/ 72404 h 91902"/>
              <a:gd name="connsiteX4" fmla="*/ 121679 w 273778"/>
              <a:gd name="connsiteY4" fmla="*/ 80009 h 91902"/>
              <a:gd name="connsiteX5" fmla="*/ 133087 w 273778"/>
              <a:gd name="connsiteY5" fmla="*/ 87614 h 91902"/>
              <a:gd name="connsiteX6" fmla="*/ 182519 w 273778"/>
              <a:gd name="connsiteY6" fmla="*/ 87614 h 91902"/>
              <a:gd name="connsiteX7" fmla="*/ 193926 w 273778"/>
              <a:gd name="connsiteY7" fmla="*/ 80009 h 91902"/>
              <a:gd name="connsiteX8" fmla="*/ 224346 w 273778"/>
              <a:gd name="connsiteY8" fmla="*/ 60997 h 91902"/>
              <a:gd name="connsiteX9" fmla="*/ 235754 w 273778"/>
              <a:gd name="connsiteY9" fmla="*/ 49590 h 91902"/>
              <a:gd name="connsiteX10" fmla="*/ 250964 w 273778"/>
              <a:gd name="connsiteY10" fmla="*/ 22974 h 91902"/>
              <a:gd name="connsiteX11" fmla="*/ 262371 w 273778"/>
              <a:gd name="connsiteY11" fmla="*/ 11567 h 91902"/>
              <a:gd name="connsiteX12" fmla="*/ 273778 w 273778"/>
              <a:gd name="connsiteY12" fmla="*/ 160 h 9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3778" h="91902">
                <a:moveTo>
                  <a:pt x="0" y="26776"/>
                </a:moveTo>
                <a:cubicBezTo>
                  <a:pt x="3784" y="31506"/>
                  <a:pt x="19268" y="52295"/>
                  <a:pt x="26618" y="57195"/>
                </a:cubicBezTo>
                <a:cubicBezTo>
                  <a:pt x="30037" y="59474"/>
                  <a:pt x="51016" y="64165"/>
                  <a:pt x="53235" y="64799"/>
                </a:cubicBezTo>
                <a:cubicBezTo>
                  <a:pt x="67498" y="68874"/>
                  <a:pt x="63494" y="69430"/>
                  <a:pt x="79852" y="72404"/>
                </a:cubicBezTo>
                <a:cubicBezTo>
                  <a:pt x="129791" y="81483"/>
                  <a:pt x="87191" y="71386"/>
                  <a:pt x="121679" y="80009"/>
                </a:cubicBezTo>
                <a:cubicBezTo>
                  <a:pt x="125482" y="82544"/>
                  <a:pt x="128999" y="85570"/>
                  <a:pt x="133087" y="87614"/>
                </a:cubicBezTo>
                <a:cubicBezTo>
                  <a:pt x="150053" y="96096"/>
                  <a:pt x="161247" y="89741"/>
                  <a:pt x="182519" y="87614"/>
                </a:cubicBezTo>
                <a:cubicBezTo>
                  <a:pt x="186321" y="85079"/>
                  <a:pt x="190051" y="82431"/>
                  <a:pt x="193926" y="80009"/>
                </a:cubicBezTo>
                <a:cubicBezTo>
                  <a:pt x="196904" y="78148"/>
                  <a:pt x="219127" y="65346"/>
                  <a:pt x="224346" y="60997"/>
                </a:cubicBezTo>
                <a:cubicBezTo>
                  <a:pt x="228477" y="57554"/>
                  <a:pt x="232311" y="53721"/>
                  <a:pt x="235754" y="49590"/>
                </a:cubicBezTo>
                <a:cubicBezTo>
                  <a:pt x="253711" y="28043"/>
                  <a:pt x="232375" y="48998"/>
                  <a:pt x="250964" y="22974"/>
                </a:cubicBezTo>
                <a:cubicBezTo>
                  <a:pt x="254090" y="18598"/>
                  <a:pt x="258569" y="15369"/>
                  <a:pt x="262371" y="11567"/>
                </a:cubicBezTo>
                <a:cubicBezTo>
                  <a:pt x="266975" y="-2245"/>
                  <a:pt x="262165" y="160"/>
                  <a:pt x="273778" y="160"/>
                </a:cubicBezTo>
              </a:path>
            </a:pathLst>
          </a:custGeom>
          <a:ln w="12700">
            <a:solidFill>
              <a:schemeClr val="tx1">
                <a:lumMod val="85000"/>
                <a:lumOff val="15000"/>
                <a:alpha val="58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1" name="Forma libre 110"/>
          <p:cNvSpPr/>
          <p:nvPr/>
        </p:nvSpPr>
        <p:spPr>
          <a:xfrm>
            <a:off x="2384151" y="3748918"/>
            <a:ext cx="745285" cy="699823"/>
          </a:xfrm>
          <a:custGeom>
            <a:avLst/>
            <a:gdLst>
              <a:gd name="connsiteX0" fmla="*/ 410668 w 745285"/>
              <a:gd name="connsiteY0" fmla="*/ 192 h 699823"/>
              <a:gd name="connsiteX1" fmla="*/ 460100 w 745285"/>
              <a:gd name="connsiteY1" fmla="*/ 26808 h 699823"/>
              <a:gd name="connsiteX2" fmla="*/ 482915 w 745285"/>
              <a:gd name="connsiteY2" fmla="*/ 38215 h 699823"/>
              <a:gd name="connsiteX3" fmla="*/ 494322 w 745285"/>
              <a:gd name="connsiteY3" fmla="*/ 45820 h 699823"/>
              <a:gd name="connsiteX4" fmla="*/ 505729 w 745285"/>
              <a:gd name="connsiteY4" fmla="*/ 49622 h 699823"/>
              <a:gd name="connsiteX5" fmla="*/ 517137 w 745285"/>
              <a:gd name="connsiteY5" fmla="*/ 61029 h 699823"/>
              <a:gd name="connsiteX6" fmla="*/ 539952 w 745285"/>
              <a:gd name="connsiteY6" fmla="*/ 76239 h 699823"/>
              <a:gd name="connsiteX7" fmla="*/ 547557 w 745285"/>
              <a:gd name="connsiteY7" fmla="*/ 87646 h 699823"/>
              <a:gd name="connsiteX8" fmla="*/ 562767 w 745285"/>
              <a:gd name="connsiteY8" fmla="*/ 99053 h 699823"/>
              <a:gd name="connsiteX9" fmla="*/ 604594 w 745285"/>
              <a:gd name="connsiteY9" fmla="*/ 110460 h 699823"/>
              <a:gd name="connsiteX10" fmla="*/ 623606 w 745285"/>
              <a:gd name="connsiteY10" fmla="*/ 137076 h 699823"/>
              <a:gd name="connsiteX11" fmla="*/ 638816 w 745285"/>
              <a:gd name="connsiteY11" fmla="*/ 152285 h 699823"/>
              <a:gd name="connsiteX12" fmla="*/ 646421 w 745285"/>
              <a:gd name="connsiteY12" fmla="*/ 163692 h 699823"/>
              <a:gd name="connsiteX13" fmla="*/ 657828 w 745285"/>
              <a:gd name="connsiteY13" fmla="*/ 175099 h 699823"/>
              <a:gd name="connsiteX14" fmla="*/ 665433 w 745285"/>
              <a:gd name="connsiteY14" fmla="*/ 186506 h 699823"/>
              <a:gd name="connsiteX15" fmla="*/ 688248 w 745285"/>
              <a:gd name="connsiteY15" fmla="*/ 209321 h 699823"/>
              <a:gd name="connsiteX16" fmla="*/ 692051 w 745285"/>
              <a:gd name="connsiteY16" fmla="*/ 220728 h 699823"/>
              <a:gd name="connsiteX17" fmla="*/ 718668 w 745285"/>
              <a:gd name="connsiteY17" fmla="*/ 254949 h 699823"/>
              <a:gd name="connsiteX18" fmla="*/ 722470 w 745285"/>
              <a:gd name="connsiteY18" fmla="*/ 273960 h 699823"/>
              <a:gd name="connsiteX19" fmla="*/ 726273 w 745285"/>
              <a:gd name="connsiteY19" fmla="*/ 285367 h 699823"/>
              <a:gd name="connsiteX20" fmla="*/ 733878 w 745285"/>
              <a:gd name="connsiteY20" fmla="*/ 342403 h 699823"/>
              <a:gd name="connsiteX21" fmla="*/ 741483 w 745285"/>
              <a:gd name="connsiteY21" fmla="*/ 365217 h 699823"/>
              <a:gd name="connsiteX22" fmla="*/ 745285 w 745285"/>
              <a:gd name="connsiteY22" fmla="*/ 384228 h 699823"/>
              <a:gd name="connsiteX23" fmla="*/ 741483 w 745285"/>
              <a:gd name="connsiteY23" fmla="*/ 490694 h 699823"/>
              <a:gd name="connsiteX24" fmla="*/ 714866 w 745285"/>
              <a:gd name="connsiteY24" fmla="*/ 524915 h 699823"/>
              <a:gd name="connsiteX25" fmla="*/ 707261 w 745285"/>
              <a:gd name="connsiteY25" fmla="*/ 536322 h 699823"/>
              <a:gd name="connsiteX26" fmla="*/ 692051 w 745285"/>
              <a:gd name="connsiteY26" fmla="*/ 543927 h 699823"/>
              <a:gd name="connsiteX27" fmla="*/ 669236 w 745285"/>
              <a:gd name="connsiteY27" fmla="*/ 562938 h 699823"/>
              <a:gd name="connsiteX28" fmla="*/ 638816 w 745285"/>
              <a:gd name="connsiteY28" fmla="*/ 574345 h 699823"/>
              <a:gd name="connsiteX29" fmla="*/ 608396 w 745285"/>
              <a:gd name="connsiteY29" fmla="*/ 585752 h 699823"/>
              <a:gd name="connsiteX30" fmla="*/ 581779 w 745285"/>
              <a:gd name="connsiteY30" fmla="*/ 608567 h 699823"/>
              <a:gd name="connsiteX31" fmla="*/ 577976 w 745285"/>
              <a:gd name="connsiteY31" fmla="*/ 627578 h 699823"/>
              <a:gd name="connsiteX32" fmla="*/ 574174 w 745285"/>
              <a:gd name="connsiteY32" fmla="*/ 642788 h 699823"/>
              <a:gd name="connsiteX33" fmla="*/ 566569 w 745285"/>
              <a:gd name="connsiteY33" fmla="*/ 654195 h 699823"/>
              <a:gd name="connsiteX34" fmla="*/ 532347 w 745285"/>
              <a:gd name="connsiteY34" fmla="*/ 665602 h 699823"/>
              <a:gd name="connsiteX35" fmla="*/ 501927 w 745285"/>
              <a:gd name="connsiteY35" fmla="*/ 673206 h 699823"/>
              <a:gd name="connsiteX36" fmla="*/ 486717 w 745285"/>
              <a:gd name="connsiteY36" fmla="*/ 680811 h 699823"/>
              <a:gd name="connsiteX37" fmla="*/ 475310 w 745285"/>
              <a:gd name="connsiteY37" fmla="*/ 688416 h 699823"/>
              <a:gd name="connsiteX38" fmla="*/ 452495 w 745285"/>
              <a:gd name="connsiteY38" fmla="*/ 692218 h 699823"/>
              <a:gd name="connsiteX39" fmla="*/ 399260 w 745285"/>
              <a:gd name="connsiteY39" fmla="*/ 699823 h 699823"/>
              <a:gd name="connsiteX40" fmla="*/ 334618 w 745285"/>
              <a:gd name="connsiteY40" fmla="*/ 696020 h 699823"/>
              <a:gd name="connsiteX41" fmla="*/ 308001 w 745285"/>
              <a:gd name="connsiteY41" fmla="*/ 688416 h 699823"/>
              <a:gd name="connsiteX42" fmla="*/ 300396 w 745285"/>
              <a:gd name="connsiteY42" fmla="*/ 646590 h 699823"/>
              <a:gd name="connsiteX43" fmla="*/ 292791 w 745285"/>
              <a:gd name="connsiteY43" fmla="*/ 631381 h 699823"/>
              <a:gd name="connsiteX44" fmla="*/ 288988 w 745285"/>
              <a:gd name="connsiteY44" fmla="*/ 619974 h 699823"/>
              <a:gd name="connsiteX45" fmla="*/ 262371 w 745285"/>
              <a:gd name="connsiteY45" fmla="*/ 608567 h 699823"/>
              <a:gd name="connsiteX46" fmla="*/ 190124 w 745285"/>
              <a:gd name="connsiteY46" fmla="*/ 593357 h 699823"/>
              <a:gd name="connsiteX47" fmla="*/ 140692 w 745285"/>
              <a:gd name="connsiteY47" fmla="*/ 578148 h 699823"/>
              <a:gd name="connsiteX48" fmla="*/ 114075 w 745285"/>
              <a:gd name="connsiteY48" fmla="*/ 562938 h 699823"/>
              <a:gd name="connsiteX49" fmla="*/ 98865 w 745285"/>
              <a:gd name="connsiteY49" fmla="*/ 555334 h 699823"/>
              <a:gd name="connsiteX50" fmla="*/ 64642 w 745285"/>
              <a:gd name="connsiteY50" fmla="*/ 536322 h 699823"/>
              <a:gd name="connsiteX51" fmla="*/ 53235 w 745285"/>
              <a:gd name="connsiteY51" fmla="*/ 528717 h 699823"/>
              <a:gd name="connsiteX52" fmla="*/ 38025 w 745285"/>
              <a:gd name="connsiteY52" fmla="*/ 517310 h 699823"/>
              <a:gd name="connsiteX53" fmla="*/ 22815 w 745285"/>
              <a:gd name="connsiteY53" fmla="*/ 513508 h 699823"/>
              <a:gd name="connsiteX54" fmla="*/ 11408 w 745285"/>
              <a:gd name="connsiteY54" fmla="*/ 422252 h 699823"/>
              <a:gd name="connsiteX55" fmla="*/ 3803 w 745285"/>
              <a:gd name="connsiteY55" fmla="*/ 403240 h 699823"/>
              <a:gd name="connsiteX56" fmla="*/ 0 w 745285"/>
              <a:gd name="connsiteY56" fmla="*/ 391833 h 699823"/>
              <a:gd name="connsiteX57" fmla="*/ 3803 w 745285"/>
              <a:gd name="connsiteY57" fmla="*/ 315786 h 699823"/>
              <a:gd name="connsiteX58" fmla="*/ 7605 w 745285"/>
              <a:gd name="connsiteY58" fmla="*/ 285367 h 699823"/>
              <a:gd name="connsiteX59" fmla="*/ 15210 w 745285"/>
              <a:gd name="connsiteY59" fmla="*/ 270158 h 699823"/>
              <a:gd name="connsiteX60" fmla="*/ 19013 w 745285"/>
              <a:gd name="connsiteY60" fmla="*/ 251146 h 699823"/>
              <a:gd name="connsiteX61" fmla="*/ 30420 w 745285"/>
              <a:gd name="connsiteY61" fmla="*/ 235937 h 699823"/>
              <a:gd name="connsiteX62" fmla="*/ 38025 w 745285"/>
              <a:gd name="connsiteY62" fmla="*/ 216925 h 699823"/>
              <a:gd name="connsiteX63" fmla="*/ 45630 w 745285"/>
              <a:gd name="connsiteY63" fmla="*/ 118064 h 699823"/>
              <a:gd name="connsiteX64" fmla="*/ 53235 w 745285"/>
              <a:gd name="connsiteY64" fmla="*/ 102855 h 699823"/>
              <a:gd name="connsiteX65" fmla="*/ 76050 w 745285"/>
              <a:gd name="connsiteY65" fmla="*/ 91448 h 699823"/>
              <a:gd name="connsiteX66" fmla="*/ 110272 w 745285"/>
              <a:gd name="connsiteY66" fmla="*/ 76239 h 699823"/>
              <a:gd name="connsiteX67" fmla="*/ 129284 w 745285"/>
              <a:gd name="connsiteY67" fmla="*/ 68634 h 699823"/>
              <a:gd name="connsiteX68" fmla="*/ 186322 w 745285"/>
              <a:gd name="connsiteY68" fmla="*/ 57227 h 699823"/>
              <a:gd name="connsiteX69" fmla="*/ 212939 w 745285"/>
              <a:gd name="connsiteY69" fmla="*/ 49622 h 699823"/>
              <a:gd name="connsiteX70" fmla="*/ 319408 w 745285"/>
              <a:gd name="connsiteY70" fmla="*/ 45820 h 699823"/>
              <a:gd name="connsiteX71" fmla="*/ 346026 w 745285"/>
              <a:gd name="connsiteY71" fmla="*/ 38215 h 699823"/>
              <a:gd name="connsiteX72" fmla="*/ 365038 w 745285"/>
              <a:gd name="connsiteY72" fmla="*/ 19203 h 699823"/>
              <a:gd name="connsiteX73" fmla="*/ 376445 w 745285"/>
              <a:gd name="connsiteY73" fmla="*/ 15401 h 699823"/>
              <a:gd name="connsiteX74" fmla="*/ 410668 w 745285"/>
              <a:gd name="connsiteY74" fmla="*/ 192 h 699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745285" h="699823">
                <a:moveTo>
                  <a:pt x="410668" y="192"/>
                </a:moveTo>
                <a:cubicBezTo>
                  <a:pt x="424610" y="2093"/>
                  <a:pt x="405885" y="-299"/>
                  <a:pt x="460100" y="26808"/>
                </a:cubicBezTo>
                <a:cubicBezTo>
                  <a:pt x="489582" y="41549"/>
                  <a:pt x="454243" y="28659"/>
                  <a:pt x="482915" y="38215"/>
                </a:cubicBezTo>
                <a:cubicBezTo>
                  <a:pt x="486717" y="40750"/>
                  <a:pt x="490235" y="43776"/>
                  <a:pt x="494322" y="45820"/>
                </a:cubicBezTo>
                <a:cubicBezTo>
                  <a:pt x="497907" y="47612"/>
                  <a:pt x="502394" y="47399"/>
                  <a:pt x="505729" y="49622"/>
                </a:cubicBezTo>
                <a:cubicBezTo>
                  <a:pt x="510203" y="52605"/>
                  <a:pt x="512892" y="57728"/>
                  <a:pt x="517137" y="61029"/>
                </a:cubicBezTo>
                <a:cubicBezTo>
                  <a:pt x="524352" y="66640"/>
                  <a:pt x="539952" y="76239"/>
                  <a:pt x="539952" y="76239"/>
                </a:cubicBezTo>
                <a:cubicBezTo>
                  <a:pt x="542487" y="80041"/>
                  <a:pt x="544326" y="84415"/>
                  <a:pt x="547557" y="87646"/>
                </a:cubicBezTo>
                <a:cubicBezTo>
                  <a:pt x="552038" y="92127"/>
                  <a:pt x="557099" y="96219"/>
                  <a:pt x="562767" y="99053"/>
                </a:cubicBezTo>
                <a:cubicBezTo>
                  <a:pt x="575629" y="105484"/>
                  <a:pt x="590689" y="107679"/>
                  <a:pt x="604594" y="110460"/>
                </a:cubicBezTo>
                <a:cubicBezTo>
                  <a:pt x="610272" y="118976"/>
                  <a:pt x="617004" y="129532"/>
                  <a:pt x="623606" y="137076"/>
                </a:cubicBezTo>
                <a:cubicBezTo>
                  <a:pt x="628327" y="142472"/>
                  <a:pt x="634150" y="146841"/>
                  <a:pt x="638816" y="152285"/>
                </a:cubicBezTo>
                <a:cubicBezTo>
                  <a:pt x="641790" y="155755"/>
                  <a:pt x="643495" y="160181"/>
                  <a:pt x="646421" y="163692"/>
                </a:cubicBezTo>
                <a:cubicBezTo>
                  <a:pt x="649864" y="167823"/>
                  <a:pt x="654385" y="170968"/>
                  <a:pt x="657828" y="175099"/>
                </a:cubicBezTo>
                <a:cubicBezTo>
                  <a:pt x="660754" y="178610"/>
                  <a:pt x="662397" y="183090"/>
                  <a:pt x="665433" y="186506"/>
                </a:cubicBezTo>
                <a:cubicBezTo>
                  <a:pt x="672578" y="194544"/>
                  <a:pt x="688248" y="209321"/>
                  <a:pt x="688248" y="209321"/>
                </a:cubicBezTo>
                <a:cubicBezTo>
                  <a:pt x="689516" y="213123"/>
                  <a:pt x="689828" y="217393"/>
                  <a:pt x="692051" y="220728"/>
                </a:cubicBezTo>
                <a:cubicBezTo>
                  <a:pt x="700067" y="232752"/>
                  <a:pt x="718668" y="254949"/>
                  <a:pt x="718668" y="254949"/>
                </a:cubicBezTo>
                <a:cubicBezTo>
                  <a:pt x="719935" y="261286"/>
                  <a:pt x="720903" y="267690"/>
                  <a:pt x="722470" y="273960"/>
                </a:cubicBezTo>
                <a:cubicBezTo>
                  <a:pt x="723442" y="277848"/>
                  <a:pt x="725614" y="281413"/>
                  <a:pt x="726273" y="285367"/>
                </a:cubicBezTo>
                <a:cubicBezTo>
                  <a:pt x="729426" y="304286"/>
                  <a:pt x="730289" y="323562"/>
                  <a:pt x="733878" y="342403"/>
                </a:cubicBezTo>
                <a:cubicBezTo>
                  <a:pt x="735378" y="350277"/>
                  <a:pt x="739374" y="357483"/>
                  <a:pt x="741483" y="365217"/>
                </a:cubicBezTo>
                <a:cubicBezTo>
                  <a:pt x="743183" y="371452"/>
                  <a:pt x="744018" y="377891"/>
                  <a:pt x="745285" y="384228"/>
                </a:cubicBezTo>
                <a:cubicBezTo>
                  <a:pt x="744018" y="419717"/>
                  <a:pt x="745756" y="455441"/>
                  <a:pt x="741483" y="490694"/>
                </a:cubicBezTo>
                <a:cubicBezTo>
                  <a:pt x="739922" y="503573"/>
                  <a:pt x="722170" y="516394"/>
                  <a:pt x="714866" y="524915"/>
                </a:cubicBezTo>
                <a:cubicBezTo>
                  <a:pt x="711892" y="528385"/>
                  <a:pt x="710772" y="533396"/>
                  <a:pt x="707261" y="536322"/>
                </a:cubicBezTo>
                <a:cubicBezTo>
                  <a:pt x="702906" y="539951"/>
                  <a:pt x="696695" y="540676"/>
                  <a:pt x="692051" y="543927"/>
                </a:cubicBezTo>
                <a:cubicBezTo>
                  <a:pt x="683941" y="549604"/>
                  <a:pt x="677588" y="557624"/>
                  <a:pt x="669236" y="562938"/>
                </a:cubicBezTo>
                <a:cubicBezTo>
                  <a:pt x="662203" y="567413"/>
                  <a:pt x="647479" y="571096"/>
                  <a:pt x="638816" y="574345"/>
                </a:cubicBezTo>
                <a:cubicBezTo>
                  <a:pt x="602452" y="587981"/>
                  <a:pt x="634284" y="577124"/>
                  <a:pt x="608396" y="585752"/>
                </a:cubicBezTo>
                <a:cubicBezTo>
                  <a:pt x="599320" y="591803"/>
                  <a:pt x="587203" y="598804"/>
                  <a:pt x="581779" y="608567"/>
                </a:cubicBezTo>
                <a:cubicBezTo>
                  <a:pt x="578640" y="614216"/>
                  <a:pt x="579378" y="621269"/>
                  <a:pt x="577976" y="627578"/>
                </a:cubicBezTo>
                <a:cubicBezTo>
                  <a:pt x="576842" y="632680"/>
                  <a:pt x="576233" y="637985"/>
                  <a:pt x="574174" y="642788"/>
                </a:cubicBezTo>
                <a:cubicBezTo>
                  <a:pt x="572374" y="646988"/>
                  <a:pt x="570581" y="652007"/>
                  <a:pt x="566569" y="654195"/>
                </a:cubicBezTo>
                <a:cubicBezTo>
                  <a:pt x="556013" y="659953"/>
                  <a:pt x="544138" y="663244"/>
                  <a:pt x="532347" y="665602"/>
                </a:cubicBezTo>
                <a:cubicBezTo>
                  <a:pt x="521189" y="667833"/>
                  <a:pt x="512157" y="668822"/>
                  <a:pt x="501927" y="673206"/>
                </a:cubicBezTo>
                <a:cubicBezTo>
                  <a:pt x="496717" y="675439"/>
                  <a:pt x="491639" y="677999"/>
                  <a:pt x="486717" y="680811"/>
                </a:cubicBezTo>
                <a:cubicBezTo>
                  <a:pt x="482749" y="683078"/>
                  <a:pt x="479645" y="686971"/>
                  <a:pt x="475310" y="688416"/>
                </a:cubicBezTo>
                <a:cubicBezTo>
                  <a:pt x="467996" y="690854"/>
                  <a:pt x="460120" y="691074"/>
                  <a:pt x="452495" y="692218"/>
                </a:cubicBezTo>
                <a:lnTo>
                  <a:pt x="399260" y="699823"/>
                </a:lnTo>
                <a:cubicBezTo>
                  <a:pt x="377713" y="698555"/>
                  <a:pt x="356105" y="698066"/>
                  <a:pt x="334618" y="696020"/>
                </a:cubicBezTo>
                <a:cubicBezTo>
                  <a:pt x="327932" y="695383"/>
                  <a:pt x="314846" y="690698"/>
                  <a:pt x="308001" y="688416"/>
                </a:cubicBezTo>
                <a:cubicBezTo>
                  <a:pt x="306614" y="678707"/>
                  <a:pt x="304532" y="657619"/>
                  <a:pt x="300396" y="646590"/>
                </a:cubicBezTo>
                <a:cubicBezTo>
                  <a:pt x="298406" y="641283"/>
                  <a:pt x="295024" y="636591"/>
                  <a:pt x="292791" y="631381"/>
                </a:cubicBezTo>
                <a:cubicBezTo>
                  <a:pt x="291212" y="627697"/>
                  <a:pt x="291822" y="622808"/>
                  <a:pt x="288988" y="619974"/>
                </a:cubicBezTo>
                <a:cubicBezTo>
                  <a:pt x="283215" y="614201"/>
                  <a:pt x="269948" y="611598"/>
                  <a:pt x="262371" y="608567"/>
                </a:cubicBezTo>
                <a:cubicBezTo>
                  <a:pt x="218055" y="590841"/>
                  <a:pt x="251177" y="598444"/>
                  <a:pt x="190124" y="593357"/>
                </a:cubicBezTo>
                <a:cubicBezTo>
                  <a:pt x="175861" y="589792"/>
                  <a:pt x="150851" y="583953"/>
                  <a:pt x="140692" y="578148"/>
                </a:cubicBezTo>
                <a:cubicBezTo>
                  <a:pt x="131820" y="573078"/>
                  <a:pt x="123046" y="567831"/>
                  <a:pt x="114075" y="562938"/>
                </a:cubicBezTo>
                <a:cubicBezTo>
                  <a:pt x="109099" y="560224"/>
                  <a:pt x="103726" y="558250"/>
                  <a:pt x="98865" y="555334"/>
                </a:cubicBezTo>
                <a:cubicBezTo>
                  <a:pt x="66176" y="535721"/>
                  <a:pt x="87589" y="543970"/>
                  <a:pt x="64642" y="536322"/>
                </a:cubicBezTo>
                <a:cubicBezTo>
                  <a:pt x="60840" y="533787"/>
                  <a:pt x="56954" y="531373"/>
                  <a:pt x="53235" y="528717"/>
                </a:cubicBezTo>
                <a:cubicBezTo>
                  <a:pt x="48078" y="525033"/>
                  <a:pt x="43693" y="520144"/>
                  <a:pt x="38025" y="517310"/>
                </a:cubicBezTo>
                <a:cubicBezTo>
                  <a:pt x="33351" y="514973"/>
                  <a:pt x="27885" y="514775"/>
                  <a:pt x="22815" y="513508"/>
                </a:cubicBezTo>
                <a:cubicBezTo>
                  <a:pt x="4685" y="459120"/>
                  <a:pt x="25059" y="526909"/>
                  <a:pt x="11408" y="422252"/>
                </a:cubicBezTo>
                <a:cubicBezTo>
                  <a:pt x="10525" y="415484"/>
                  <a:pt x="6200" y="409631"/>
                  <a:pt x="3803" y="403240"/>
                </a:cubicBezTo>
                <a:cubicBezTo>
                  <a:pt x="2396" y="399487"/>
                  <a:pt x="1268" y="395635"/>
                  <a:pt x="0" y="391833"/>
                </a:cubicBezTo>
                <a:cubicBezTo>
                  <a:pt x="1268" y="366484"/>
                  <a:pt x="1995" y="341102"/>
                  <a:pt x="3803" y="315786"/>
                </a:cubicBezTo>
                <a:cubicBezTo>
                  <a:pt x="4531" y="305593"/>
                  <a:pt x="5127" y="295280"/>
                  <a:pt x="7605" y="285367"/>
                </a:cubicBezTo>
                <a:cubicBezTo>
                  <a:pt x="8980" y="279868"/>
                  <a:pt x="12675" y="275228"/>
                  <a:pt x="15210" y="270158"/>
                </a:cubicBezTo>
                <a:cubicBezTo>
                  <a:pt x="16478" y="263821"/>
                  <a:pt x="16388" y="257052"/>
                  <a:pt x="19013" y="251146"/>
                </a:cubicBezTo>
                <a:cubicBezTo>
                  <a:pt x="21587" y="245355"/>
                  <a:pt x="27342" y="241477"/>
                  <a:pt x="30420" y="235937"/>
                </a:cubicBezTo>
                <a:cubicBezTo>
                  <a:pt x="33735" y="229970"/>
                  <a:pt x="35490" y="223262"/>
                  <a:pt x="38025" y="216925"/>
                </a:cubicBezTo>
                <a:cubicBezTo>
                  <a:pt x="38941" y="195871"/>
                  <a:pt x="33022" y="147482"/>
                  <a:pt x="45630" y="118064"/>
                </a:cubicBezTo>
                <a:cubicBezTo>
                  <a:pt x="47863" y="112854"/>
                  <a:pt x="49606" y="107209"/>
                  <a:pt x="53235" y="102855"/>
                </a:cubicBezTo>
                <a:cubicBezTo>
                  <a:pt x="58906" y="96050"/>
                  <a:pt x="68263" y="94043"/>
                  <a:pt x="76050" y="91448"/>
                </a:cubicBezTo>
                <a:cubicBezTo>
                  <a:pt x="101929" y="72040"/>
                  <a:pt x="79439" y="85489"/>
                  <a:pt x="110272" y="76239"/>
                </a:cubicBezTo>
                <a:cubicBezTo>
                  <a:pt x="116810" y="74278"/>
                  <a:pt x="122662" y="70289"/>
                  <a:pt x="129284" y="68634"/>
                </a:cubicBezTo>
                <a:cubicBezTo>
                  <a:pt x="148094" y="63932"/>
                  <a:pt x="167679" y="62554"/>
                  <a:pt x="186322" y="57227"/>
                </a:cubicBezTo>
                <a:cubicBezTo>
                  <a:pt x="195194" y="54692"/>
                  <a:pt x="203745" y="50410"/>
                  <a:pt x="212939" y="49622"/>
                </a:cubicBezTo>
                <a:cubicBezTo>
                  <a:pt x="248322" y="46589"/>
                  <a:pt x="283918" y="47087"/>
                  <a:pt x="319408" y="45820"/>
                </a:cubicBezTo>
                <a:cubicBezTo>
                  <a:pt x="320398" y="45572"/>
                  <a:pt x="343549" y="40197"/>
                  <a:pt x="346026" y="38215"/>
                </a:cubicBezTo>
                <a:cubicBezTo>
                  <a:pt x="371379" y="17933"/>
                  <a:pt x="334612" y="34416"/>
                  <a:pt x="365038" y="19203"/>
                </a:cubicBezTo>
                <a:cubicBezTo>
                  <a:pt x="368623" y="17411"/>
                  <a:pt x="372532" y="16270"/>
                  <a:pt x="376445" y="15401"/>
                </a:cubicBezTo>
                <a:cubicBezTo>
                  <a:pt x="396369" y="10974"/>
                  <a:pt x="396726" y="-1709"/>
                  <a:pt x="410668" y="192"/>
                </a:cubicBezTo>
                <a:close/>
              </a:path>
            </a:pathLst>
          </a:custGeom>
          <a:solidFill>
            <a:srgbClr val="7F7F7F">
              <a:alpha val="58000"/>
            </a:srgbClr>
          </a:solidFill>
          <a:ln>
            <a:solidFill>
              <a:srgbClr val="262626">
                <a:alpha val="58000"/>
              </a:srgb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2" name="Forma libre 111"/>
          <p:cNvSpPr/>
          <p:nvPr/>
        </p:nvSpPr>
        <p:spPr>
          <a:xfrm>
            <a:off x="2414571" y="3821354"/>
            <a:ext cx="486717" cy="209129"/>
          </a:xfrm>
          <a:custGeom>
            <a:avLst/>
            <a:gdLst>
              <a:gd name="connsiteX0" fmla="*/ 486717 w 486717"/>
              <a:gd name="connsiteY0" fmla="*/ 0 h 209129"/>
              <a:gd name="connsiteX1" fmla="*/ 479112 w 486717"/>
              <a:gd name="connsiteY1" fmla="*/ 26617 h 209129"/>
              <a:gd name="connsiteX2" fmla="*/ 475309 w 486717"/>
              <a:gd name="connsiteY2" fmla="*/ 49431 h 209129"/>
              <a:gd name="connsiteX3" fmla="*/ 452495 w 486717"/>
              <a:gd name="connsiteY3" fmla="*/ 64640 h 209129"/>
              <a:gd name="connsiteX4" fmla="*/ 425877 w 486717"/>
              <a:gd name="connsiteY4" fmla="*/ 91256 h 209129"/>
              <a:gd name="connsiteX5" fmla="*/ 410667 w 486717"/>
              <a:gd name="connsiteY5" fmla="*/ 102663 h 209129"/>
              <a:gd name="connsiteX6" fmla="*/ 395457 w 486717"/>
              <a:gd name="connsiteY6" fmla="*/ 117873 h 209129"/>
              <a:gd name="connsiteX7" fmla="*/ 380248 w 486717"/>
              <a:gd name="connsiteY7" fmla="*/ 129280 h 209129"/>
              <a:gd name="connsiteX8" fmla="*/ 368840 w 486717"/>
              <a:gd name="connsiteY8" fmla="*/ 140687 h 209129"/>
              <a:gd name="connsiteX9" fmla="*/ 330815 w 486717"/>
              <a:gd name="connsiteY9" fmla="*/ 148292 h 209129"/>
              <a:gd name="connsiteX10" fmla="*/ 292791 w 486717"/>
              <a:gd name="connsiteY10" fmla="*/ 163501 h 209129"/>
              <a:gd name="connsiteX11" fmla="*/ 273778 w 486717"/>
              <a:gd name="connsiteY11" fmla="*/ 167303 h 209129"/>
              <a:gd name="connsiteX12" fmla="*/ 209136 w 486717"/>
              <a:gd name="connsiteY12" fmla="*/ 182513 h 209129"/>
              <a:gd name="connsiteX13" fmla="*/ 155902 w 486717"/>
              <a:gd name="connsiteY13" fmla="*/ 197722 h 209129"/>
              <a:gd name="connsiteX14" fmla="*/ 133087 w 486717"/>
              <a:gd name="connsiteY14" fmla="*/ 205327 h 209129"/>
              <a:gd name="connsiteX15" fmla="*/ 121679 w 486717"/>
              <a:gd name="connsiteY15" fmla="*/ 209129 h 209129"/>
              <a:gd name="connsiteX16" fmla="*/ 72247 w 486717"/>
              <a:gd name="connsiteY16" fmla="*/ 205327 h 209129"/>
              <a:gd name="connsiteX17" fmla="*/ 49432 w 486717"/>
              <a:gd name="connsiteY17" fmla="*/ 193920 h 209129"/>
              <a:gd name="connsiteX18" fmla="*/ 26617 w 486717"/>
              <a:gd name="connsiteY18" fmla="*/ 186315 h 209129"/>
              <a:gd name="connsiteX19" fmla="*/ 0 w 486717"/>
              <a:gd name="connsiteY19" fmla="*/ 178710 h 209129"/>
              <a:gd name="connsiteX20" fmla="*/ 0 w 486717"/>
              <a:gd name="connsiteY20" fmla="*/ 171106 h 209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717" h="209129">
                <a:moveTo>
                  <a:pt x="486717" y="0"/>
                </a:moveTo>
                <a:cubicBezTo>
                  <a:pt x="484182" y="8872"/>
                  <a:pt x="481187" y="17626"/>
                  <a:pt x="479112" y="26617"/>
                </a:cubicBezTo>
                <a:cubicBezTo>
                  <a:pt x="477378" y="34129"/>
                  <a:pt x="479730" y="43115"/>
                  <a:pt x="475309" y="49431"/>
                </a:cubicBezTo>
                <a:cubicBezTo>
                  <a:pt x="470068" y="56918"/>
                  <a:pt x="458958" y="58178"/>
                  <a:pt x="452495" y="64640"/>
                </a:cubicBezTo>
                <a:cubicBezTo>
                  <a:pt x="443622" y="73512"/>
                  <a:pt x="435915" y="83728"/>
                  <a:pt x="425877" y="91256"/>
                </a:cubicBezTo>
                <a:cubicBezTo>
                  <a:pt x="420807" y="95058"/>
                  <a:pt x="415436" y="98490"/>
                  <a:pt x="410667" y="102663"/>
                </a:cubicBezTo>
                <a:cubicBezTo>
                  <a:pt x="405271" y="107384"/>
                  <a:pt x="400853" y="113151"/>
                  <a:pt x="395457" y="117873"/>
                </a:cubicBezTo>
                <a:cubicBezTo>
                  <a:pt x="390688" y="122046"/>
                  <a:pt x="385060" y="125156"/>
                  <a:pt x="380248" y="129280"/>
                </a:cubicBezTo>
                <a:cubicBezTo>
                  <a:pt x="376165" y="132780"/>
                  <a:pt x="373509" y="138019"/>
                  <a:pt x="368840" y="140687"/>
                </a:cubicBezTo>
                <a:cubicBezTo>
                  <a:pt x="363928" y="143494"/>
                  <a:pt x="332558" y="147856"/>
                  <a:pt x="330815" y="148292"/>
                </a:cubicBezTo>
                <a:cubicBezTo>
                  <a:pt x="267498" y="164121"/>
                  <a:pt x="340010" y="147762"/>
                  <a:pt x="292791" y="163501"/>
                </a:cubicBezTo>
                <a:cubicBezTo>
                  <a:pt x="286659" y="165545"/>
                  <a:pt x="279955" y="165402"/>
                  <a:pt x="273778" y="167303"/>
                </a:cubicBezTo>
                <a:cubicBezTo>
                  <a:pt x="218512" y="184307"/>
                  <a:pt x="269066" y="175853"/>
                  <a:pt x="209136" y="182513"/>
                </a:cubicBezTo>
                <a:cubicBezTo>
                  <a:pt x="171311" y="197641"/>
                  <a:pt x="210419" y="183184"/>
                  <a:pt x="155902" y="197722"/>
                </a:cubicBezTo>
                <a:cubicBezTo>
                  <a:pt x="148156" y="199788"/>
                  <a:pt x="140692" y="202792"/>
                  <a:pt x="133087" y="205327"/>
                </a:cubicBezTo>
                <a:lnTo>
                  <a:pt x="121679" y="209129"/>
                </a:lnTo>
                <a:cubicBezTo>
                  <a:pt x="105202" y="207862"/>
                  <a:pt x="88645" y="207377"/>
                  <a:pt x="72247" y="205327"/>
                </a:cubicBezTo>
                <a:cubicBezTo>
                  <a:pt x="57783" y="203519"/>
                  <a:pt x="62718" y="199824"/>
                  <a:pt x="49432" y="193920"/>
                </a:cubicBezTo>
                <a:cubicBezTo>
                  <a:pt x="42106" y="190664"/>
                  <a:pt x="34394" y="188259"/>
                  <a:pt x="26617" y="186315"/>
                </a:cubicBezTo>
                <a:cubicBezTo>
                  <a:pt x="26482" y="186281"/>
                  <a:pt x="1820" y="180529"/>
                  <a:pt x="0" y="178710"/>
                </a:cubicBezTo>
                <a:lnTo>
                  <a:pt x="0" y="171106"/>
                </a:ln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8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3" name="Forma libre 112"/>
          <p:cNvSpPr/>
          <p:nvPr/>
        </p:nvSpPr>
        <p:spPr>
          <a:xfrm>
            <a:off x="2772004" y="3977250"/>
            <a:ext cx="228236" cy="338409"/>
          </a:xfrm>
          <a:custGeom>
            <a:avLst/>
            <a:gdLst>
              <a:gd name="connsiteX0" fmla="*/ 0 w 228236"/>
              <a:gd name="connsiteY0" fmla="*/ 0 h 338409"/>
              <a:gd name="connsiteX1" fmla="*/ 53234 w 228236"/>
              <a:gd name="connsiteY1" fmla="*/ 57035 h 338409"/>
              <a:gd name="connsiteX2" fmla="*/ 79852 w 228236"/>
              <a:gd name="connsiteY2" fmla="*/ 79849 h 338409"/>
              <a:gd name="connsiteX3" fmla="*/ 83654 w 228236"/>
              <a:gd name="connsiteY3" fmla="*/ 91256 h 338409"/>
              <a:gd name="connsiteX4" fmla="*/ 102667 w 228236"/>
              <a:gd name="connsiteY4" fmla="*/ 98861 h 338409"/>
              <a:gd name="connsiteX5" fmla="*/ 114074 w 228236"/>
              <a:gd name="connsiteY5" fmla="*/ 106466 h 338409"/>
              <a:gd name="connsiteX6" fmla="*/ 129284 w 228236"/>
              <a:gd name="connsiteY6" fmla="*/ 114071 h 338409"/>
              <a:gd name="connsiteX7" fmla="*/ 140691 w 228236"/>
              <a:gd name="connsiteY7" fmla="*/ 125478 h 338409"/>
              <a:gd name="connsiteX8" fmla="*/ 163506 w 228236"/>
              <a:gd name="connsiteY8" fmla="*/ 136885 h 338409"/>
              <a:gd name="connsiteX9" fmla="*/ 197728 w 228236"/>
              <a:gd name="connsiteY9" fmla="*/ 155896 h 338409"/>
              <a:gd name="connsiteX10" fmla="*/ 209136 w 228236"/>
              <a:gd name="connsiteY10" fmla="*/ 231943 h 338409"/>
              <a:gd name="connsiteX11" fmla="*/ 224346 w 228236"/>
              <a:gd name="connsiteY11" fmla="*/ 269967 h 338409"/>
              <a:gd name="connsiteX12" fmla="*/ 228148 w 228236"/>
              <a:gd name="connsiteY12" fmla="*/ 338409 h 338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8236" h="338409">
                <a:moveTo>
                  <a:pt x="0" y="0"/>
                </a:moveTo>
                <a:cubicBezTo>
                  <a:pt x="29341" y="35208"/>
                  <a:pt x="12010" y="15812"/>
                  <a:pt x="53234" y="57035"/>
                </a:cubicBezTo>
                <a:cubicBezTo>
                  <a:pt x="71677" y="75477"/>
                  <a:pt x="62477" y="68268"/>
                  <a:pt x="79852" y="79849"/>
                </a:cubicBezTo>
                <a:cubicBezTo>
                  <a:pt x="81119" y="83651"/>
                  <a:pt x="80575" y="88690"/>
                  <a:pt x="83654" y="91256"/>
                </a:cubicBezTo>
                <a:cubicBezTo>
                  <a:pt x="88898" y="95626"/>
                  <a:pt x="96562" y="95808"/>
                  <a:pt x="102667" y="98861"/>
                </a:cubicBezTo>
                <a:cubicBezTo>
                  <a:pt x="106754" y="100905"/>
                  <a:pt x="110106" y="104199"/>
                  <a:pt x="114074" y="106466"/>
                </a:cubicBezTo>
                <a:cubicBezTo>
                  <a:pt x="118996" y="109278"/>
                  <a:pt x="124671" y="110776"/>
                  <a:pt x="129284" y="114071"/>
                </a:cubicBezTo>
                <a:cubicBezTo>
                  <a:pt x="133660" y="117196"/>
                  <a:pt x="136560" y="122036"/>
                  <a:pt x="140691" y="125478"/>
                </a:cubicBezTo>
                <a:cubicBezTo>
                  <a:pt x="160942" y="142353"/>
                  <a:pt x="142933" y="125456"/>
                  <a:pt x="163506" y="136885"/>
                </a:cubicBezTo>
                <a:cubicBezTo>
                  <a:pt x="202725" y="158673"/>
                  <a:pt x="171919" y="147294"/>
                  <a:pt x="197728" y="155896"/>
                </a:cubicBezTo>
                <a:cubicBezTo>
                  <a:pt x="218610" y="187218"/>
                  <a:pt x="198903" y="153500"/>
                  <a:pt x="209136" y="231943"/>
                </a:cubicBezTo>
                <a:cubicBezTo>
                  <a:pt x="210794" y="244656"/>
                  <a:pt x="218629" y="258533"/>
                  <a:pt x="224346" y="269967"/>
                </a:cubicBezTo>
                <a:cubicBezTo>
                  <a:pt x="229157" y="318079"/>
                  <a:pt x="228148" y="295252"/>
                  <a:pt x="228148" y="338409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8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4" name="Forma libre 113"/>
          <p:cNvSpPr/>
          <p:nvPr/>
        </p:nvSpPr>
        <p:spPr>
          <a:xfrm>
            <a:off x="2630978" y="3996262"/>
            <a:ext cx="45964" cy="334606"/>
          </a:xfrm>
          <a:custGeom>
            <a:avLst/>
            <a:gdLst>
              <a:gd name="connsiteX0" fmla="*/ 11742 w 45964"/>
              <a:gd name="connsiteY0" fmla="*/ 0 h 334606"/>
              <a:gd name="connsiteX1" fmla="*/ 19347 w 45964"/>
              <a:gd name="connsiteY1" fmla="*/ 64640 h 334606"/>
              <a:gd name="connsiteX2" fmla="*/ 30754 w 45964"/>
              <a:gd name="connsiteY2" fmla="*/ 140687 h 334606"/>
              <a:gd name="connsiteX3" fmla="*/ 38359 w 45964"/>
              <a:gd name="connsiteY3" fmla="*/ 163501 h 334606"/>
              <a:gd name="connsiteX4" fmla="*/ 45964 w 45964"/>
              <a:gd name="connsiteY4" fmla="*/ 174908 h 334606"/>
              <a:gd name="connsiteX5" fmla="*/ 34556 w 45964"/>
              <a:gd name="connsiteY5" fmla="*/ 254757 h 334606"/>
              <a:gd name="connsiteX6" fmla="*/ 26952 w 45964"/>
              <a:gd name="connsiteY6" fmla="*/ 266164 h 334606"/>
              <a:gd name="connsiteX7" fmla="*/ 23149 w 45964"/>
              <a:gd name="connsiteY7" fmla="*/ 281373 h 334606"/>
              <a:gd name="connsiteX8" fmla="*/ 11742 w 45964"/>
              <a:gd name="connsiteY8" fmla="*/ 292780 h 334606"/>
              <a:gd name="connsiteX9" fmla="*/ 4137 w 45964"/>
              <a:gd name="connsiteY9" fmla="*/ 304187 h 334606"/>
              <a:gd name="connsiteX10" fmla="*/ 334 w 45964"/>
              <a:gd name="connsiteY10" fmla="*/ 334606 h 334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964" h="334606">
                <a:moveTo>
                  <a:pt x="11742" y="0"/>
                </a:moveTo>
                <a:cubicBezTo>
                  <a:pt x="20272" y="93842"/>
                  <a:pt x="11023" y="3600"/>
                  <a:pt x="19347" y="64640"/>
                </a:cubicBezTo>
                <a:cubicBezTo>
                  <a:pt x="23263" y="93357"/>
                  <a:pt x="23105" y="115190"/>
                  <a:pt x="30754" y="140687"/>
                </a:cubicBezTo>
                <a:cubicBezTo>
                  <a:pt x="33057" y="148365"/>
                  <a:pt x="33912" y="156831"/>
                  <a:pt x="38359" y="163501"/>
                </a:cubicBezTo>
                <a:lnTo>
                  <a:pt x="45964" y="174908"/>
                </a:lnTo>
                <a:cubicBezTo>
                  <a:pt x="43567" y="203670"/>
                  <a:pt x="43653" y="227467"/>
                  <a:pt x="34556" y="254757"/>
                </a:cubicBezTo>
                <a:cubicBezTo>
                  <a:pt x="33111" y="259092"/>
                  <a:pt x="29487" y="262362"/>
                  <a:pt x="26952" y="266164"/>
                </a:cubicBezTo>
                <a:cubicBezTo>
                  <a:pt x="25684" y="271234"/>
                  <a:pt x="25742" y="276836"/>
                  <a:pt x="23149" y="281373"/>
                </a:cubicBezTo>
                <a:cubicBezTo>
                  <a:pt x="20481" y="286042"/>
                  <a:pt x="15185" y="288649"/>
                  <a:pt x="11742" y="292780"/>
                </a:cubicBezTo>
                <a:cubicBezTo>
                  <a:pt x="8816" y="296291"/>
                  <a:pt x="6181" y="300100"/>
                  <a:pt x="4137" y="304187"/>
                </a:cubicBezTo>
                <a:cubicBezTo>
                  <a:pt x="-1670" y="315801"/>
                  <a:pt x="334" y="320765"/>
                  <a:pt x="334" y="334606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8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16" name="Imagen 115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6822544" y="3964004"/>
            <a:ext cx="286971" cy="124360"/>
          </a:xfrm>
          <a:prstGeom prst="rect">
            <a:avLst/>
          </a:prstGeom>
        </p:spPr>
      </p:pic>
      <p:pic>
        <p:nvPicPr>
          <p:cNvPr id="117" name="Imagen 116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6951869" y="3823969"/>
            <a:ext cx="191283" cy="82893"/>
          </a:xfrm>
          <a:prstGeom prst="rect">
            <a:avLst/>
          </a:prstGeom>
        </p:spPr>
      </p:pic>
      <p:pic>
        <p:nvPicPr>
          <p:cNvPr id="118" name="Imagen 117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6709853" y="3809820"/>
            <a:ext cx="223339" cy="96785"/>
          </a:xfrm>
          <a:prstGeom prst="rect">
            <a:avLst/>
          </a:prstGeom>
        </p:spPr>
      </p:pic>
      <p:pic>
        <p:nvPicPr>
          <p:cNvPr id="119" name="Imagen 118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6886979" y="3684499"/>
            <a:ext cx="148906" cy="64529"/>
          </a:xfrm>
          <a:prstGeom prst="rect">
            <a:avLst/>
          </a:prstGeom>
        </p:spPr>
      </p:pic>
      <p:pic>
        <p:nvPicPr>
          <p:cNvPr id="120" name="Imagen 119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6304680" y="3683396"/>
            <a:ext cx="147884" cy="96785"/>
          </a:xfrm>
          <a:prstGeom prst="rect">
            <a:avLst/>
          </a:prstGeom>
        </p:spPr>
      </p:pic>
      <p:pic>
        <p:nvPicPr>
          <p:cNvPr id="121" name="Imagen 120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6457080" y="3835796"/>
            <a:ext cx="147884" cy="96785"/>
          </a:xfrm>
          <a:prstGeom prst="rect">
            <a:avLst/>
          </a:prstGeom>
        </p:spPr>
      </p:pic>
      <p:pic>
        <p:nvPicPr>
          <p:cNvPr id="122" name="Imagen 121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4514581" y="3889938"/>
            <a:ext cx="186907" cy="96785"/>
          </a:xfrm>
          <a:prstGeom prst="rect">
            <a:avLst/>
          </a:prstGeom>
        </p:spPr>
      </p:pic>
      <p:pic>
        <p:nvPicPr>
          <p:cNvPr id="123" name="Imagen 122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6147670" y="3471851"/>
            <a:ext cx="147884" cy="96785"/>
          </a:xfrm>
          <a:prstGeom prst="rect">
            <a:avLst/>
          </a:prstGeom>
        </p:spPr>
      </p:pic>
      <p:pic>
        <p:nvPicPr>
          <p:cNvPr id="124" name="Imagen 123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6035426" y="3584100"/>
            <a:ext cx="147884" cy="96785"/>
          </a:xfrm>
          <a:prstGeom prst="rect">
            <a:avLst/>
          </a:prstGeom>
        </p:spPr>
      </p:pic>
      <p:pic>
        <p:nvPicPr>
          <p:cNvPr id="125" name="Imagen 124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5843004" y="3571273"/>
            <a:ext cx="147884" cy="96785"/>
          </a:xfrm>
          <a:prstGeom prst="rect">
            <a:avLst/>
          </a:prstGeom>
        </p:spPr>
      </p:pic>
      <p:pic>
        <p:nvPicPr>
          <p:cNvPr id="126" name="Imagen 125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5775658" y="3447114"/>
            <a:ext cx="147884" cy="96785"/>
          </a:xfrm>
          <a:prstGeom prst="rect">
            <a:avLst/>
          </a:prstGeom>
        </p:spPr>
      </p:pic>
      <p:pic>
        <p:nvPicPr>
          <p:cNvPr id="127" name="Imagen 126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28236">
            <a:off x="5231988" y="3591814"/>
            <a:ext cx="181976" cy="95889"/>
          </a:xfrm>
          <a:prstGeom prst="rect">
            <a:avLst/>
          </a:prstGeom>
        </p:spPr>
      </p:pic>
      <p:pic>
        <p:nvPicPr>
          <p:cNvPr id="128" name="Imagen 127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29445">
            <a:off x="4938626" y="3552029"/>
            <a:ext cx="147884" cy="96785"/>
          </a:xfrm>
          <a:prstGeom prst="rect">
            <a:avLst/>
          </a:prstGeom>
        </p:spPr>
      </p:pic>
      <p:pic>
        <p:nvPicPr>
          <p:cNvPr id="129" name="Imagen 128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4030542" y="2695301"/>
            <a:ext cx="174917" cy="96785"/>
          </a:xfrm>
          <a:prstGeom prst="rect">
            <a:avLst/>
          </a:prstGeom>
        </p:spPr>
      </p:pic>
      <p:pic>
        <p:nvPicPr>
          <p:cNvPr id="130" name="Imagen 129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4938626" y="3693142"/>
            <a:ext cx="147884" cy="96785"/>
          </a:xfrm>
          <a:prstGeom prst="rect">
            <a:avLst/>
          </a:prstGeom>
        </p:spPr>
      </p:pic>
      <p:pic>
        <p:nvPicPr>
          <p:cNvPr id="131" name="Imagen 130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5968077" y="3715592"/>
            <a:ext cx="147884" cy="96785"/>
          </a:xfrm>
          <a:prstGeom prst="rect">
            <a:avLst/>
          </a:prstGeom>
        </p:spPr>
      </p:pic>
      <p:pic>
        <p:nvPicPr>
          <p:cNvPr id="40" name="Imagen 39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709" y="3650791"/>
            <a:ext cx="301403" cy="423501"/>
          </a:xfrm>
          <a:prstGeom prst="rect">
            <a:avLst/>
          </a:prstGeom>
        </p:spPr>
      </p:pic>
      <p:pic>
        <p:nvPicPr>
          <p:cNvPr id="132" name="Imagen 131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6859627" y="2586689"/>
            <a:ext cx="147884" cy="96785"/>
          </a:xfrm>
          <a:prstGeom prst="rect">
            <a:avLst/>
          </a:prstGeom>
        </p:spPr>
      </p:pic>
      <p:pic>
        <p:nvPicPr>
          <p:cNvPr id="133" name="Imagen 132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7112106" y="2246768"/>
            <a:ext cx="195312" cy="96785"/>
          </a:xfrm>
          <a:prstGeom prst="rect">
            <a:avLst/>
          </a:prstGeom>
        </p:spPr>
      </p:pic>
      <p:pic>
        <p:nvPicPr>
          <p:cNvPr id="135" name="Imagen 134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7751283" y="1768046"/>
            <a:ext cx="288697" cy="405647"/>
          </a:xfrm>
          <a:prstGeom prst="rect">
            <a:avLst/>
          </a:prstGeom>
        </p:spPr>
      </p:pic>
      <p:pic>
        <p:nvPicPr>
          <p:cNvPr id="136" name="Imagen 135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9571">
            <a:off x="7930876" y="1681454"/>
            <a:ext cx="288697" cy="405647"/>
          </a:xfrm>
          <a:prstGeom prst="rect">
            <a:avLst/>
          </a:prstGeom>
        </p:spPr>
      </p:pic>
      <p:pic>
        <p:nvPicPr>
          <p:cNvPr id="137" name="Imagen 136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057" y="4255780"/>
            <a:ext cx="268007" cy="376576"/>
          </a:xfrm>
          <a:prstGeom prst="rect">
            <a:avLst/>
          </a:prstGeom>
        </p:spPr>
      </p:pic>
      <p:pic>
        <p:nvPicPr>
          <p:cNvPr id="139" name="Imagen 138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057" y="4045145"/>
            <a:ext cx="268007" cy="376576"/>
          </a:xfrm>
          <a:prstGeom prst="rect">
            <a:avLst/>
          </a:prstGeom>
        </p:spPr>
      </p:pic>
      <p:sp>
        <p:nvSpPr>
          <p:cNvPr id="144" name="Forma libre 143"/>
          <p:cNvSpPr/>
          <p:nvPr/>
        </p:nvSpPr>
        <p:spPr>
          <a:xfrm>
            <a:off x="4937512" y="2936488"/>
            <a:ext cx="792976" cy="278780"/>
          </a:xfrm>
          <a:custGeom>
            <a:avLst/>
            <a:gdLst>
              <a:gd name="connsiteX0" fmla="*/ 0 w 792976"/>
              <a:gd name="connsiteY0" fmla="*/ 278780 h 278780"/>
              <a:gd name="connsiteX1" fmla="*/ 68147 w 792976"/>
              <a:gd name="connsiteY1" fmla="*/ 266390 h 278780"/>
              <a:gd name="connsiteX2" fmla="*/ 86732 w 792976"/>
              <a:gd name="connsiteY2" fmla="*/ 260195 h 278780"/>
              <a:gd name="connsiteX3" fmla="*/ 123903 w 792976"/>
              <a:gd name="connsiteY3" fmla="*/ 235414 h 278780"/>
              <a:gd name="connsiteX4" fmla="*/ 142488 w 792976"/>
              <a:gd name="connsiteY4" fmla="*/ 198244 h 278780"/>
              <a:gd name="connsiteX5" fmla="*/ 154878 w 792976"/>
              <a:gd name="connsiteY5" fmla="*/ 161073 h 278780"/>
              <a:gd name="connsiteX6" fmla="*/ 179659 w 792976"/>
              <a:gd name="connsiteY6" fmla="*/ 130097 h 278780"/>
              <a:gd name="connsiteX7" fmla="*/ 192049 w 792976"/>
              <a:gd name="connsiteY7" fmla="*/ 111512 h 278780"/>
              <a:gd name="connsiteX8" fmla="*/ 235415 w 792976"/>
              <a:gd name="connsiteY8" fmla="*/ 86732 h 278780"/>
              <a:gd name="connsiteX9" fmla="*/ 284976 w 792976"/>
              <a:gd name="connsiteY9" fmla="*/ 55756 h 278780"/>
              <a:gd name="connsiteX10" fmla="*/ 334537 w 792976"/>
              <a:gd name="connsiteY10" fmla="*/ 12390 h 278780"/>
              <a:gd name="connsiteX11" fmla="*/ 353122 w 792976"/>
              <a:gd name="connsiteY11" fmla="*/ 0 h 278780"/>
              <a:gd name="connsiteX12" fmla="*/ 495610 w 792976"/>
              <a:gd name="connsiteY12" fmla="*/ 6195 h 278780"/>
              <a:gd name="connsiteX13" fmla="*/ 532781 w 792976"/>
              <a:gd name="connsiteY13" fmla="*/ 12390 h 278780"/>
              <a:gd name="connsiteX14" fmla="*/ 582342 w 792976"/>
              <a:gd name="connsiteY14" fmla="*/ 18585 h 278780"/>
              <a:gd name="connsiteX15" fmla="*/ 762000 w 792976"/>
              <a:gd name="connsiteY15" fmla="*/ 12390 h 278780"/>
              <a:gd name="connsiteX16" fmla="*/ 792976 w 792976"/>
              <a:gd name="connsiteY16" fmla="*/ 6195 h 278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92976" h="278780">
                <a:moveTo>
                  <a:pt x="0" y="278780"/>
                </a:moveTo>
                <a:cubicBezTo>
                  <a:pt x="22716" y="274650"/>
                  <a:pt x="45571" y="271228"/>
                  <a:pt x="68147" y="266390"/>
                </a:cubicBezTo>
                <a:cubicBezTo>
                  <a:pt x="74532" y="265022"/>
                  <a:pt x="81299" y="263817"/>
                  <a:pt x="86732" y="260195"/>
                </a:cubicBezTo>
                <a:cubicBezTo>
                  <a:pt x="133140" y="229256"/>
                  <a:pt x="79708" y="250147"/>
                  <a:pt x="123903" y="235414"/>
                </a:cubicBezTo>
                <a:cubicBezTo>
                  <a:pt x="146498" y="167630"/>
                  <a:pt x="110462" y="270304"/>
                  <a:pt x="142488" y="198244"/>
                </a:cubicBezTo>
                <a:cubicBezTo>
                  <a:pt x="147792" y="186309"/>
                  <a:pt x="147633" y="171940"/>
                  <a:pt x="154878" y="161073"/>
                </a:cubicBezTo>
                <a:cubicBezTo>
                  <a:pt x="193011" y="103873"/>
                  <a:pt x="144349" y="174234"/>
                  <a:pt x="179659" y="130097"/>
                </a:cubicBezTo>
                <a:cubicBezTo>
                  <a:pt x="184310" y="124283"/>
                  <a:pt x="186784" y="116777"/>
                  <a:pt x="192049" y="111512"/>
                </a:cubicBezTo>
                <a:cubicBezTo>
                  <a:pt x="222011" y="81550"/>
                  <a:pt x="207060" y="100910"/>
                  <a:pt x="235415" y="86732"/>
                </a:cubicBezTo>
                <a:cubicBezTo>
                  <a:pt x="250348" y="79266"/>
                  <a:pt x="270239" y="65580"/>
                  <a:pt x="284976" y="55756"/>
                </a:cubicBezTo>
                <a:cubicBezTo>
                  <a:pt x="305626" y="24781"/>
                  <a:pt x="291171" y="41301"/>
                  <a:pt x="334537" y="12390"/>
                </a:cubicBezTo>
                <a:lnTo>
                  <a:pt x="353122" y="0"/>
                </a:lnTo>
                <a:cubicBezTo>
                  <a:pt x="400618" y="2065"/>
                  <a:pt x="448182" y="2924"/>
                  <a:pt x="495610" y="6195"/>
                </a:cubicBezTo>
                <a:cubicBezTo>
                  <a:pt x="508141" y="7059"/>
                  <a:pt x="520346" y="10614"/>
                  <a:pt x="532781" y="12390"/>
                </a:cubicBezTo>
                <a:cubicBezTo>
                  <a:pt x="549263" y="14744"/>
                  <a:pt x="565822" y="16520"/>
                  <a:pt x="582342" y="18585"/>
                </a:cubicBezTo>
                <a:cubicBezTo>
                  <a:pt x="642228" y="16520"/>
                  <a:pt x="702182" y="15909"/>
                  <a:pt x="762000" y="12390"/>
                </a:cubicBezTo>
                <a:cubicBezTo>
                  <a:pt x="772512" y="11772"/>
                  <a:pt x="792976" y="6195"/>
                  <a:pt x="792976" y="6195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5" name="Forma libre 144"/>
          <p:cNvSpPr/>
          <p:nvPr/>
        </p:nvSpPr>
        <p:spPr>
          <a:xfrm>
            <a:off x="5526049" y="2849756"/>
            <a:ext cx="898292" cy="315951"/>
          </a:xfrm>
          <a:custGeom>
            <a:avLst/>
            <a:gdLst>
              <a:gd name="connsiteX0" fmla="*/ 0 w 898292"/>
              <a:gd name="connsiteY0" fmla="*/ 315951 h 315951"/>
              <a:gd name="connsiteX1" fmla="*/ 61951 w 898292"/>
              <a:gd name="connsiteY1" fmla="*/ 284976 h 315951"/>
              <a:gd name="connsiteX2" fmla="*/ 68146 w 898292"/>
              <a:gd name="connsiteY2" fmla="*/ 266390 h 315951"/>
              <a:gd name="connsiteX3" fmla="*/ 86731 w 898292"/>
              <a:gd name="connsiteY3" fmla="*/ 247805 h 315951"/>
              <a:gd name="connsiteX4" fmla="*/ 123902 w 898292"/>
              <a:gd name="connsiteY4" fmla="*/ 229220 h 315951"/>
              <a:gd name="connsiteX5" fmla="*/ 272585 w 898292"/>
              <a:gd name="connsiteY5" fmla="*/ 216829 h 315951"/>
              <a:gd name="connsiteX6" fmla="*/ 334536 w 898292"/>
              <a:gd name="connsiteY6" fmla="*/ 204439 h 315951"/>
              <a:gd name="connsiteX7" fmla="*/ 365512 w 898292"/>
              <a:gd name="connsiteY7" fmla="*/ 198244 h 315951"/>
              <a:gd name="connsiteX8" fmla="*/ 390292 w 898292"/>
              <a:gd name="connsiteY8" fmla="*/ 179659 h 315951"/>
              <a:gd name="connsiteX9" fmla="*/ 408878 w 898292"/>
              <a:gd name="connsiteY9" fmla="*/ 161073 h 315951"/>
              <a:gd name="connsiteX10" fmla="*/ 439853 w 898292"/>
              <a:gd name="connsiteY10" fmla="*/ 154878 h 315951"/>
              <a:gd name="connsiteX11" fmla="*/ 489414 w 898292"/>
              <a:gd name="connsiteY11" fmla="*/ 117707 h 315951"/>
              <a:gd name="connsiteX12" fmla="*/ 526585 w 898292"/>
              <a:gd name="connsiteY12" fmla="*/ 92927 h 315951"/>
              <a:gd name="connsiteX13" fmla="*/ 551366 w 898292"/>
              <a:gd name="connsiteY13" fmla="*/ 74342 h 315951"/>
              <a:gd name="connsiteX14" fmla="*/ 582341 w 898292"/>
              <a:gd name="connsiteY14" fmla="*/ 68146 h 315951"/>
              <a:gd name="connsiteX15" fmla="*/ 600927 w 898292"/>
              <a:gd name="connsiteY15" fmla="*/ 49561 h 315951"/>
              <a:gd name="connsiteX16" fmla="*/ 644292 w 898292"/>
              <a:gd name="connsiteY16" fmla="*/ 24781 h 315951"/>
              <a:gd name="connsiteX17" fmla="*/ 762000 w 898292"/>
              <a:gd name="connsiteY17" fmla="*/ 12390 h 315951"/>
              <a:gd name="connsiteX18" fmla="*/ 898292 w 898292"/>
              <a:gd name="connsiteY18" fmla="*/ 0 h 315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98292" h="315951">
                <a:moveTo>
                  <a:pt x="0" y="315951"/>
                </a:moveTo>
                <a:cubicBezTo>
                  <a:pt x="20650" y="305626"/>
                  <a:pt x="54650" y="306879"/>
                  <a:pt x="61951" y="284976"/>
                </a:cubicBezTo>
                <a:cubicBezTo>
                  <a:pt x="64016" y="278781"/>
                  <a:pt x="64524" y="271824"/>
                  <a:pt x="68146" y="266390"/>
                </a:cubicBezTo>
                <a:cubicBezTo>
                  <a:pt x="73006" y="259100"/>
                  <a:pt x="80000" y="253414"/>
                  <a:pt x="86731" y="247805"/>
                </a:cubicBezTo>
                <a:cubicBezTo>
                  <a:pt x="96208" y="239908"/>
                  <a:pt x="111007" y="230653"/>
                  <a:pt x="123902" y="229220"/>
                </a:cubicBezTo>
                <a:cubicBezTo>
                  <a:pt x="173331" y="223728"/>
                  <a:pt x="223024" y="220959"/>
                  <a:pt x="272585" y="216829"/>
                </a:cubicBezTo>
                <a:lnTo>
                  <a:pt x="334536" y="204439"/>
                </a:lnTo>
                <a:lnTo>
                  <a:pt x="365512" y="198244"/>
                </a:lnTo>
                <a:cubicBezTo>
                  <a:pt x="373772" y="192049"/>
                  <a:pt x="382453" y="186378"/>
                  <a:pt x="390292" y="179659"/>
                </a:cubicBezTo>
                <a:cubicBezTo>
                  <a:pt x="396944" y="173957"/>
                  <a:pt x="401041" y="164991"/>
                  <a:pt x="408878" y="161073"/>
                </a:cubicBezTo>
                <a:cubicBezTo>
                  <a:pt x="418296" y="156364"/>
                  <a:pt x="429528" y="156943"/>
                  <a:pt x="439853" y="154878"/>
                </a:cubicBezTo>
                <a:cubicBezTo>
                  <a:pt x="456373" y="142488"/>
                  <a:pt x="472232" y="129162"/>
                  <a:pt x="489414" y="117707"/>
                </a:cubicBezTo>
                <a:cubicBezTo>
                  <a:pt x="501804" y="109447"/>
                  <a:pt x="514672" y="101861"/>
                  <a:pt x="526585" y="92927"/>
                </a:cubicBezTo>
                <a:cubicBezTo>
                  <a:pt x="534845" y="86732"/>
                  <a:pt x="541931" y="78536"/>
                  <a:pt x="551366" y="74342"/>
                </a:cubicBezTo>
                <a:cubicBezTo>
                  <a:pt x="560988" y="70065"/>
                  <a:pt x="572016" y="70211"/>
                  <a:pt x="582341" y="68146"/>
                </a:cubicBezTo>
                <a:cubicBezTo>
                  <a:pt x="588536" y="61951"/>
                  <a:pt x="594196" y="55170"/>
                  <a:pt x="600927" y="49561"/>
                </a:cubicBezTo>
                <a:cubicBezTo>
                  <a:pt x="609991" y="42008"/>
                  <a:pt x="634193" y="28148"/>
                  <a:pt x="644292" y="24781"/>
                </a:cubicBezTo>
                <a:cubicBezTo>
                  <a:pt x="673698" y="14979"/>
                  <a:pt x="747319" y="13613"/>
                  <a:pt x="762000" y="12390"/>
                </a:cubicBezTo>
                <a:lnTo>
                  <a:pt x="898292" y="0"/>
                </a:ln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6" name="Forma libre 145"/>
          <p:cNvSpPr/>
          <p:nvPr/>
        </p:nvSpPr>
        <p:spPr>
          <a:xfrm>
            <a:off x="7161524" y="1871023"/>
            <a:ext cx="1454098" cy="593762"/>
          </a:xfrm>
          <a:custGeom>
            <a:avLst/>
            <a:gdLst>
              <a:gd name="connsiteX0" fmla="*/ 0 w 1454098"/>
              <a:gd name="connsiteY0" fmla="*/ 593762 h 593762"/>
              <a:gd name="connsiteX1" fmla="*/ 75147 w 1454098"/>
              <a:gd name="connsiteY1" fmla="*/ 586247 h 593762"/>
              <a:gd name="connsiteX2" fmla="*/ 90177 w 1454098"/>
              <a:gd name="connsiteY2" fmla="*/ 582490 h 593762"/>
              <a:gd name="connsiteX3" fmla="*/ 105206 w 1454098"/>
              <a:gd name="connsiteY3" fmla="*/ 571218 h 593762"/>
              <a:gd name="connsiteX4" fmla="*/ 112721 w 1454098"/>
              <a:gd name="connsiteY4" fmla="*/ 559946 h 593762"/>
              <a:gd name="connsiteX5" fmla="*/ 135265 w 1454098"/>
              <a:gd name="connsiteY5" fmla="*/ 541159 h 593762"/>
              <a:gd name="connsiteX6" fmla="*/ 150294 w 1454098"/>
              <a:gd name="connsiteY6" fmla="*/ 537402 h 593762"/>
              <a:gd name="connsiteX7" fmla="*/ 161566 w 1454098"/>
              <a:gd name="connsiteY7" fmla="*/ 526130 h 593762"/>
              <a:gd name="connsiteX8" fmla="*/ 176596 w 1454098"/>
              <a:gd name="connsiteY8" fmla="*/ 514858 h 593762"/>
              <a:gd name="connsiteX9" fmla="*/ 199140 w 1454098"/>
              <a:gd name="connsiteY9" fmla="*/ 488557 h 593762"/>
              <a:gd name="connsiteX10" fmla="*/ 221684 w 1454098"/>
              <a:gd name="connsiteY10" fmla="*/ 462256 h 593762"/>
              <a:gd name="connsiteX11" fmla="*/ 240471 w 1454098"/>
              <a:gd name="connsiteY11" fmla="*/ 439713 h 593762"/>
              <a:gd name="connsiteX12" fmla="*/ 251743 w 1454098"/>
              <a:gd name="connsiteY12" fmla="*/ 435955 h 593762"/>
              <a:gd name="connsiteX13" fmla="*/ 270530 w 1454098"/>
              <a:gd name="connsiteY13" fmla="*/ 409654 h 593762"/>
              <a:gd name="connsiteX14" fmla="*/ 289317 w 1454098"/>
              <a:gd name="connsiteY14" fmla="*/ 405897 h 593762"/>
              <a:gd name="connsiteX15" fmla="*/ 323133 w 1454098"/>
              <a:gd name="connsiteY15" fmla="*/ 394625 h 593762"/>
              <a:gd name="connsiteX16" fmla="*/ 345677 w 1454098"/>
              <a:gd name="connsiteY16" fmla="*/ 387110 h 593762"/>
              <a:gd name="connsiteX17" fmla="*/ 398280 w 1454098"/>
              <a:gd name="connsiteY17" fmla="*/ 375839 h 593762"/>
              <a:gd name="connsiteX18" fmla="*/ 424582 w 1454098"/>
              <a:gd name="connsiteY18" fmla="*/ 372081 h 593762"/>
              <a:gd name="connsiteX19" fmla="*/ 435854 w 1454098"/>
              <a:gd name="connsiteY19" fmla="*/ 368324 h 593762"/>
              <a:gd name="connsiteX20" fmla="*/ 458398 w 1454098"/>
              <a:gd name="connsiteY20" fmla="*/ 364567 h 593762"/>
              <a:gd name="connsiteX21" fmla="*/ 477185 w 1454098"/>
              <a:gd name="connsiteY21" fmla="*/ 357052 h 593762"/>
              <a:gd name="connsiteX22" fmla="*/ 495971 w 1454098"/>
              <a:gd name="connsiteY22" fmla="*/ 353295 h 593762"/>
              <a:gd name="connsiteX23" fmla="*/ 529788 w 1454098"/>
              <a:gd name="connsiteY23" fmla="*/ 334508 h 593762"/>
              <a:gd name="connsiteX24" fmla="*/ 552332 w 1454098"/>
              <a:gd name="connsiteY24" fmla="*/ 326994 h 593762"/>
              <a:gd name="connsiteX25" fmla="*/ 567361 w 1454098"/>
              <a:gd name="connsiteY25" fmla="*/ 319479 h 593762"/>
              <a:gd name="connsiteX26" fmla="*/ 623721 w 1454098"/>
              <a:gd name="connsiteY26" fmla="*/ 308207 h 593762"/>
              <a:gd name="connsiteX27" fmla="*/ 638751 w 1454098"/>
              <a:gd name="connsiteY27" fmla="*/ 304450 h 593762"/>
              <a:gd name="connsiteX28" fmla="*/ 665052 w 1454098"/>
              <a:gd name="connsiteY28" fmla="*/ 289421 h 593762"/>
              <a:gd name="connsiteX29" fmla="*/ 676324 w 1454098"/>
              <a:gd name="connsiteY29" fmla="*/ 285663 h 593762"/>
              <a:gd name="connsiteX30" fmla="*/ 702626 w 1454098"/>
              <a:gd name="connsiteY30" fmla="*/ 274392 h 593762"/>
              <a:gd name="connsiteX31" fmla="*/ 713898 w 1454098"/>
              <a:gd name="connsiteY31" fmla="*/ 266877 h 593762"/>
              <a:gd name="connsiteX32" fmla="*/ 755229 w 1454098"/>
              <a:gd name="connsiteY32" fmla="*/ 240576 h 593762"/>
              <a:gd name="connsiteX33" fmla="*/ 781530 w 1454098"/>
              <a:gd name="connsiteY33" fmla="*/ 236819 h 593762"/>
              <a:gd name="connsiteX34" fmla="*/ 819104 w 1454098"/>
              <a:gd name="connsiteY34" fmla="*/ 229304 h 593762"/>
              <a:gd name="connsiteX35" fmla="*/ 849163 w 1454098"/>
              <a:gd name="connsiteY35" fmla="*/ 225547 h 593762"/>
              <a:gd name="connsiteX36" fmla="*/ 939340 w 1454098"/>
              <a:gd name="connsiteY36" fmla="*/ 218032 h 593762"/>
              <a:gd name="connsiteX37" fmla="*/ 950612 w 1454098"/>
              <a:gd name="connsiteY37" fmla="*/ 214275 h 593762"/>
              <a:gd name="connsiteX38" fmla="*/ 980670 w 1454098"/>
              <a:gd name="connsiteY38" fmla="*/ 210518 h 593762"/>
              <a:gd name="connsiteX39" fmla="*/ 1006972 w 1454098"/>
              <a:gd name="connsiteY39" fmla="*/ 206760 h 593762"/>
              <a:gd name="connsiteX40" fmla="*/ 1044546 w 1454098"/>
              <a:gd name="connsiteY40" fmla="*/ 199246 h 593762"/>
              <a:gd name="connsiteX41" fmla="*/ 1097149 w 1454098"/>
              <a:gd name="connsiteY41" fmla="*/ 187974 h 593762"/>
              <a:gd name="connsiteX42" fmla="*/ 1115935 w 1454098"/>
              <a:gd name="connsiteY42" fmla="*/ 172945 h 593762"/>
              <a:gd name="connsiteX43" fmla="*/ 1127207 w 1454098"/>
              <a:gd name="connsiteY43" fmla="*/ 169187 h 593762"/>
              <a:gd name="connsiteX44" fmla="*/ 1145994 w 1454098"/>
              <a:gd name="connsiteY44" fmla="*/ 157916 h 593762"/>
              <a:gd name="connsiteX45" fmla="*/ 1176053 w 1454098"/>
              <a:gd name="connsiteY45" fmla="*/ 135372 h 593762"/>
              <a:gd name="connsiteX46" fmla="*/ 1194840 w 1454098"/>
              <a:gd name="connsiteY46" fmla="*/ 127857 h 593762"/>
              <a:gd name="connsiteX47" fmla="*/ 1213627 w 1454098"/>
              <a:gd name="connsiteY47" fmla="*/ 112828 h 593762"/>
              <a:gd name="connsiteX48" fmla="*/ 1224899 w 1454098"/>
              <a:gd name="connsiteY48" fmla="*/ 101556 h 593762"/>
              <a:gd name="connsiteX49" fmla="*/ 1254958 w 1454098"/>
              <a:gd name="connsiteY49" fmla="*/ 86527 h 593762"/>
              <a:gd name="connsiteX50" fmla="*/ 1269987 w 1454098"/>
              <a:gd name="connsiteY50" fmla="*/ 75255 h 593762"/>
              <a:gd name="connsiteX51" fmla="*/ 1288774 w 1454098"/>
              <a:gd name="connsiteY51" fmla="*/ 63983 h 593762"/>
              <a:gd name="connsiteX52" fmla="*/ 1311318 w 1454098"/>
              <a:gd name="connsiteY52" fmla="*/ 48954 h 593762"/>
              <a:gd name="connsiteX53" fmla="*/ 1326347 w 1454098"/>
              <a:gd name="connsiteY53" fmla="*/ 37682 h 593762"/>
              <a:gd name="connsiteX54" fmla="*/ 1337619 w 1454098"/>
              <a:gd name="connsiteY54" fmla="*/ 22653 h 593762"/>
              <a:gd name="connsiteX55" fmla="*/ 1352649 w 1454098"/>
              <a:gd name="connsiteY55" fmla="*/ 18896 h 593762"/>
              <a:gd name="connsiteX56" fmla="*/ 1416524 w 1454098"/>
              <a:gd name="connsiteY56" fmla="*/ 11381 h 593762"/>
              <a:gd name="connsiteX57" fmla="*/ 1450340 w 1454098"/>
              <a:gd name="connsiteY57" fmla="*/ 109 h 593762"/>
              <a:gd name="connsiteX58" fmla="*/ 1454098 w 1454098"/>
              <a:gd name="connsiteY58" fmla="*/ 109 h 59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454098" h="593762">
                <a:moveTo>
                  <a:pt x="0" y="593762"/>
                </a:moveTo>
                <a:cubicBezTo>
                  <a:pt x="13216" y="592560"/>
                  <a:pt x="59891" y="588594"/>
                  <a:pt x="75147" y="586247"/>
                </a:cubicBezTo>
                <a:cubicBezTo>
                  <a:pt x="80251" y="585462"/>
                  <a:pt x="85167" y="583742"/>
                  <a:pt x="90177" y="582490"/>
                </a:cubicBezTo>
                <a:cubicBezTo>
                  <a:pt x="95187" y="578733"/>
                  <a:pt x="100778" y="575646"/>
                  <a:pt x="105206" y="571218"/>
                </a:cubicBezTo>
                <a:cubicBezTo>
                  <a:pt x="108399" y="568025"/>
                  <a:pt x="109830" y="563415"/>
                  <a:pt x="112721" y="559946"/>
                </a:cubicBezTo>
                <a:cubicBezTo>
                  <a:pt x="117736" y="553928"/>
                  <a:pt x="127603" y="544443"/>
                  <a:pt x="135265" y="541159"/>
                </a:cubicBezTo>
                <a:cubicBezTo>
                  <a:pt x="140011" y="539125"/>
                  <a:pt x="145284" y="538654"/>
                  <a:pt x="150294" y="537402"/>
                </a:cubicBezTo>
                <a:cubicBezTo>
                  <a:pt x="154051" y="533645"/>
                  <a:pt x="157532" y="529588"/>
                  <a:pt x="161566" y="526130"/>
                </a:cubicBezTo>
                <a:cubicBezTo>
                  <a:pt x="166321" y="522055"/>
                  <a:pt x="173122" y="520069"/>
                  <a:pt x="176596" y="514858"/>
                </a:cubicBezTo>
                <a:cubicBezTo>
                  <a:pt x="196722" y="484671"/>
                  <a:pt x="169270" y="496026"/>
                  <a:pt x="199140" y="488557"/>
                </a:cubicBezTo>
                <a:cubicBezTo>
                  <a:pt x="212795" y="474902"/>
                  <a:pt x="209634" y="479126"/>
                  <a:pt x="221684" y="462256"/>
                </a:cubicBezTo>
                <a:cubicBezTo>
                  <a:pt x="227986" y="453434"/>
                  <a:pt x="230901" y="446093"/>
                  <a:pt x="240471" y="439713"/>
                </a:cubicBezTo>
                <a:cubicBezTo>
                  <a:pt x="243766" y="437516"/>
                  <a:pt x="247986" y="437208"/>
                  <a:pt x="251743" y="435955"/>
                </a:cubicBezTo>
                <a:cubicBezTo>
                  <a:pt x="256282" y="426878"/>
                  <a:pt x="260376" y="414731"/>
                  <a:pt x="270530" y="409654"/>
                </a:cubicBezTo>
                <a:cubicBezTo>
                  <a:pt x="276242" y="406798"/>
                  <a:pt x="283055" y="407149"/>
                  <a:pt x="289317" y="405897"/>
                </a:cubicBezTo>
                <a:cubicBezTo>
                  <a:pt x="326988" y="390827"/>
                  <a:pt x="290771" y="404333"/>
                  <a:pt x="323133" y="394625"/>
                </a:cubicBezTo>
                <a:cubicBezTo>
                  <a:pt x="330720" y="392349"/>
                  <a:pt x="337992" y="389031"/>
                  <a:pt x="345677" y="387110"/>
                </a:cubicBezTo>
                <a:cubicBezTo>
                  <a:pt x="363907" y="382553"/>
                  <a:pt x="378373" y="378683"/>
                  <a:pt x="398280" y="375839"/>
                </a:cubicBezTo>
                <a:lnTo>
                  <a:pt x="424582" y="372081"/>
                </a:lnTo>
                <a:cubicBezTo>
                  <a:pt x="428339" y="370829"/>
                  <a:pt x="431988" y="369183"/>
                  <a:pt x="435854" y="368324"/>
                </a:cubicBezTo>
                <a:cubicBezTo>
                  <a:pt x="443291" y="366671"/>
                  <a:pt x="451048" y="366571"/>
                  <a:pt x="458398" y="364567"/>
                </a:cubicBezTo>
                <a:cubicBezTo>
                  <a:pt x="464905" y="362792"/>
                  <a:pt x="470725" y="358990"/>
                  <a:pt x="477185" y="357052"/>
                </a:cubicBezTo>
                <a:cubicBezTo>
                  <a:pt x="483302" y="355217"/>
                  <a:pt x="489709" y="354547"/>
                  <a:pt x="495971" y="353295"/>
                </a:cubicBezTo>
                <a:cubicBezTo>
                  <a:pt x="505503" y="347576"/>
                  <a:pt x="519008" y="338820"/>
                  <a:pt x="529788" y="334508"/>
                </a:cubicBezTo>
                <a:cubicBezTo>
                  <a:pt x="537143" y="331566"/>
                  <a:pt x="545247" y="330537"/>
                  <a:pt x="552332" y="326994"/>
                </a:cubicBezTo>
                <a:cubicBezTo>
                  <a:pt x="557342" y="324489"/>
                  <a:pt x="561944" y="320904"/>
                  <a:pt x="567361" y="319479"/>
                </a:cubicBezTo>
                <a:cubicBezTo>
                  <a:pt x="585889" y="314603"/>
                  <a:pt x="605134" y="312853"/>
                  <a:pt x="623721" y="308207"/>
                </a:cubicBezTo>
                <a:lnTo>
                  <a:pt x="638751" y="304450"/>
                </a:lnTo>
                <a:cubicBezTo>
                  <a:pt x="650074" y="296901"/>
                  <a:pt x="651701" y="295143"/>
                  <a:pt x="665052" y="289421"/>
                </a:cubicBezTo>
                <a:cubicBezTo>
                  <a:pt x="668692" y="287861"/>
                  <a:pt x="672781" y="287434"/>
                  <a:pt x="676324" y="285663"/>
                </a:cubicBezTo>
                <a:cubicBezTo>
                  <a:pt x="702268" y="272692"/>
                  <a:pt x="671353" y="282210"/>
                  <a:pt x="702626" y="274392"/>
                </a:cubicBezTo>
                <a:cubicBezTo>
                  <a:pt x="706383" y="271887"/>
                  <a:pt x="710429" y="269768"/>
                  <a:pt x="713898" y="266877"/>
                </a:cubicBezTo>
                <a:cubicBezTo>
                  <a:pt x="729183" y="254139"/>
                  <a:pt x="728657" y="244372"/>
                  <a:pt x="755229" y="240576"/>
                </a:cubicBezTo>
                <a:cubicBezTo>
                  <a:pt x="763996" y="239324"/>
                  <a:pt x="772809" y="238358"/>
                  <a:pt x="781530" y="236819"/>
                </a:cubicBezTo>
                <a:cubicBezTo>
                  <a:pt x="794108" y="234599"/>
                  <a:pt x="806430" y="230888"/>
                  <a:pt x="819104" y="229304"/>
                </a:cubicBezTo>
                <a:lnTo>
                  <a:pt x="849163" y="225547"/>
                </a:lnTo>
                <a:cubicBezTo>
                  <a:pt x="877622" y="222551"/>
                  <a:pt x="911094" y="220205"/>
                  <a:pt x="939340" y="218032"/>
                </a:cubicBezTo>
                <a:cubicBezTo>
                  <a:pt x="943097" y="216780"/>
                  <a:pt x="946715" y="214983"/>
                  <a:pt x="950612" y="214275"/>
                </a:cubicBezTo>
                <a:cubicBezTo>
                  <a:pt x="960546" y="212469"/>
                  <a:pt x="970661" y="211853"/>
                  <a:pt x="980670" y="210518"/>
                </a:cubicBezTo>
                <a:lnTo>
                  <a:pt x="1006972" y="206760"/>
                </a:lnTo>
                <a:cubicBezTo>
                  <a:pt x="1048285" y="200404"/>
                  <a:pt x="1012855" y="206037"/>
                  <a:pt x="1044546" y="199246"/>
                </a:cubicBezTo>
                <a:cubicBezTo>
                  <a:pt x="1104239" y="186455"/>
                  <a:pt x="1062832" y="196552"/>
                  <a:pt x="1097149" y="187974"/>
                </a:cubicBezTo>
                <a:cubicBezTo>
                  <a:pt x="1103411" y="182964"/>
                  <a:pt x="1109135" y="177195"/>
                  <a:pt x="1115935" y="172945"/>
                </a:cubicBezTo>
                <a:cubicBezTo>
                  <a:pt x="1119294" y="170846"/>
                  <a:pt x="1123664" y="170958"/>
                  <a:pt x="1127207" y="169187"/>
                </a:cubicBezTo>
                <a:cubicBezTo>
                  <a:pt x="1133739" y="165921"/>
                  <a:pt x="1140011" y="162104"/>
                  <a:pt x="1145994" y="157916"/>
                </a:cubicBezTo>
                <a:cubicBezTo>
                  <a:pt x="1152916" y="153071"/>
                  <a:pt x="1166774" y="140011"/>
                  <a:pt x="1176053" y="135372"/>
                </a:cubicBezTo>
                <a:cubicBezTo>
                  <a:pt x="1182086" y="132356"/>
                  <a:pt x="1189056" y="131327"/>
                  <a:pt x="1194840" y="127857"/>
                </a:cubicBezTo>
                <a:cubicBezTo>
                  <a:pt x="1201717" y="123731"/>
                  <a:pt x="1207592" y="118109"/>
                  <a:pt x="1213627" y="112828"/>
                </a:cubicBezTo>
                <a:cubicBezTo>
                  <a:pt x="1217626" y="109329"/>
                  <a:pt x="1220416" y="104409"/>
                  <a:pt x="1224899" y="101556"/>
                </a:cubicBezTo>
                <a:cubicBezTo>
                  <a:pt x="1234350" y="95542"/>
                  <a:pt x="1245996" y="93248"/>
                  <a:pt x="1254958" y="86527"/>
                </a:cubicBezTo>
                <a:cubicBezTo>
                  <a:pt x="1259968" y="82770"/>
                  <a:pt x="1264777" y="78729"/>
                  <a:pt x="1269987" y="75255"/>
                </a:cubicBezTo>
                <a:cubicBezTo>
                  <a:pt x="1276063" y="71204"/>
                  <a:pt x="1282932" y="68365"/>
                  <a:pt x="1288774" y="63983"/>
                </a:cubicBezTo>
                <a:cubicBezTo>
                  <a:pt x="1311290" y="47096"/>
                  <a:pt x="1288712" y="56489"/>
                  <a:pt x="1311318" y="48954"/>
                </a:cubicBezTo>
                <a:cubicBezTo>
                  <a:pt x="1316328" y="45197"/>
                  <a:pt x="1321919" y="42110"/>
                  <a:pt x="1326347" y="37682"/>
                </a:cubicBezTo>
                <a:cubicBezTo>
                  <a:pt x="1330775" y="33254"/>
                  <a:pt x="1332523" y="26293"/>
                  <a:pt x="1337619" y="22653"/>
                </a:cubicBezTo>
                <a:cubicBezTo>
                  <a:pt x="1341821" y="19652"/>
                  <a:pt x="1347684" y="20315"/>
                  <a:pt x="1352649" y="18896"/>
                </a:cubicBezTo>
                <a:cubicBezTo>
                  <a:pt x="1386815" y="9134"/>
                  <a:pt x="1332375" y="17391"/>
                  <a:pt x="1416524" y="11381"/>
                </a:cubicBezTo>
                <a:cubicBezTo>
                  <a:pt x="1433062" y="4766"/>
                  <a:pt x="1434160" y="3345"/>
                  <a:pt x="1450340" y="109"/>
                </a:cubicBezTo>
                <a:cubicBezTo>
                  <a:pt x="1451568" y="-137"/>
                  <a:pt x="1452845" y="109"/>
                  <a:pt x="1454098" y="109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7" name="Forma libre 146"/>
          <p:cNvSpPr/>
          <p:nvPr/>
        </p:nvSpPr>
        <p:spPr>
          <a:xfrm>
            <a:off x="5557132" y="2600037"/>
            <a:ext cx="789045" cy="236720"/>
          </a:xfrm>
          <a:custGeom>
            <a:avLst/>
            <a:gdLst>
              <a:gd name="connsiteX0" fmla="*/ 0 w 789045"/>
              <a:gd name="connsiteY0" fmla="*/ 236720 h 236720"/>
              <a:gd name="connsiteX1" fmla="*/ 18787 w 789045"/>
              <a:gd name="connsiteY1" fmla="*/ 229205 h 236720"/>
              <a:gd name="connsiteX2" fmla="*/ 41331 w 789045"/>
              <a:gd name="connsiteY2" fmla="*/ 210419 h 236720"/>
              <a:gd name="connsiteX3" fmla="*/ 52603 w 789045"/>
              <a:gd name="connsiteY3" fmla="*/ 187875 h 236720"/>
              <a:gd name="connsiteX4" fmla="*/ 63875 w 789045"/>
              <a:gd name="connsiteY4" fmla="*/ 176603 h 236720"/>
              <a:gd name="connsiteX5" fmla="*/ 82662 w 789045"/>
              <a:gd name="connsiteY5" fmla="*/ 154059 h 236720"/>
              <a:gd name="connsiteX6" fmla="*/ 97692 w 789045"/>
              <a:gd name="connsiteY6" fmla="*/ 146545 h 236720"/>
              <a:gd name="connsiteX7" fmla="*/ 120236 w 789045"/>
              <a:gd name="connsiteY7" fmla="*/ 139030 h 236720"/>
              <a:gd name="connsiteX8" fmla="*/ 131508 w 789045"/>
              <a:gd name="connsiteY8" fmla="*/ 131515 h 236720"/>
              <a:gd name="connsiteX9" fmla="*/ 154052 w 789045"/>
              <a:gd name="connsiteY9" fmla="*/ 124001 h 236720"/>
              <a:gd name="connsiteX10" fmla="*/ 169081 w 789045"/>
              <a:gd name="connsiteY10" fmla="*/ 116486 h 236720"/>
              <a:gd name="connsiteX11" fmla="*/ 184111 w 789045"/>
              <a:gd name="connsiteY11" fmla="*/ 97700 h 236720"/>
              <a:gd name="connsiteX12" fmla="*/ 199140 w 789045"/>
              <a:gd name="connsiteY12" fmla="*/ 90185 h 236720"/>
              <a:gd name="connsiteX13" fmla="*/ 232956 w 789045"/>
              <a:gd name="connsiteY13" fmla="*/ 71399 h 236720"/>
              <a:gd name="connsiteX14" fmla="*/ 247986 w 789045"/>
              <a:gd name="connsiteY14" fmla="*/ 56370 h 236720"/>
              <a:gd name="connsiteX15" fmla="*/ 274287 w 789045"/>
              <a:gd name="connsiteY15" fmla="*/ 48855 h 236720"/>
              <a:gd name="connsiteX16" fmla="*/ 285559 w 789045"/>
              <a:gd name="connsiteY16" fmla="*/ 45098 h 236720"/>
              <a:gd name="connsiteX17" fmla="*/ 300589 w 789045"/>
              <a:gd name="connsiteY17" fmla="*/ 41340 h 236720"/>
              <a:gd name="connsiteX18" fmla="*/ 311861 w 789045"/>
              <a:gd name="connsiteY18" fmla="*/ 37583 h 236720"/>
              <a:gd name="connsiteX19" fmla="*/ 597420 w 789045"/>
              <a:gd name="connsiteY19" fmla="*/ 33826 h 236720"/>
              <a:gd name="connsiteX20" fmla="*/ 691354 w 789045"/>
              <a:gd name="connsiteY20" fmla="*/ 26311 h 236720"/>
              <a:gd name="connsiteX21" fmla="*/ 702626 w 789045"/>
              <a:gd name="connsiteY21" fmla="*/ 22554 h 236720"/>
              <a:gd name="connsiteX22" fmla="*/ 732685 w 789045"/>
              <a:gd name="connsiteY22" fmla="*/ 15039 h 236720"/>
              <a:gd name="connsiteX23" fmla="*/ 747714 w 789045"/>
              <a:gd name="connsiteY23" fmla="*/ 7525 h 236720"/>
              <a:gd name="connsiteX24" fmla="*/ 774016 w 789045"/>
              <a:gd name="connsiteY24" fmla="*/ 3767 h 236720"/>
              <a:gd name="connsiteX25" fmla="*/ 789045 w 789045"/>
              <a:gd name="connsiteY25" fmla="*/ 10 h 23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89045" h="236720">
                <a:moveTo>
                  <a:pt x="0" y="236720"/>
                </a:moveTo>
                <a:cubicBezTo>
                  <a:pt x="6262" y="234215"/>
                  <a:pt x="12754" y="232221"/>
                  <a:pt x="18787" y="229205"/>
                </a:cubicBezTo>
                <a:cubicBezTo>
                  <a:pt x="29247" y="223975"/>
                  <a:pt x="33022" y="218727"/>
                  <a:pt x="41331" y="210419"/>
                </a:cubicBezTo>
                <a:cubicBezTo>
                  <a:pt x="45097" y="199124"/>
                  <a:pt x="44512" y="197585"/>
                  <a:pt x="52603" y="187875"/>
                </a:cubicBezTo>
                <a:cubicBezTo>
                  <a:pt x="56005" y="183793"/>
                  <a:pt x="60473" y="180685"/>
                  <a:pt x="63875" y="176603"/>
                </a:cubicBezTo>
                <a:cubicBezTo>
                  <a:pt x="73566" y="164973"/>
                  <a:pt x="69104" y="163743"/>
                  <a:pt x="82662" y="154059"/>
                </a:cubicBezTo>
                <a:cubicBezTo>
                  <a:pt x="87220" y="150803"/>
                  <a:pt x="92491" y="148625"/>
                  <a:pt x="97692" y="146545"/>
                </a:cubicBezTo>
                <a:cubicBezTo>
                  <a:pt x="105047" y="143603"/>
                  <a:pt x="120236" y="139030"/>
                  <a:pt x="120236" y="139030"/>
                </a:cubicBezTo>
                <a:cubicBezTo>
                  <a:pt x="123993" y="136525"/>
                  <a:pt x="127381" y="133349"/>
                  <a:pt x="131508" y="131515"/>
                </a:cubicBezTo>
                <a:cubicBezTo>
                  <a:pt x="138746" y="128298"/>
                  <a:pt x="146967" y="127544"/>
                  <a:pt x="154052" y="124001"/>
                </a:cubicBezTo>
                <a:lnTo>
                  <a:pt x="169081" y="116486"/>
                </a:lnTo>
                <a:cubicBezTo>
                  <a:pt x="174091" y="110224"/>
                  <a:pt x="178076" y="102981"/>
                  <a:pt x="184111" y="97700"/>
                </a:cubicBezTo>
                <a:cubicBezTo>
                  <a:pt x="188326" y="94012"/>
                  <a:pt x="194337" y="93067"/>
                  <a:pt x="199140" y="90185"/>
                </a:cubicBezTo>
                <a:cubicBezTo>
                  <a:pt x="231436" y="70807"/>
                  <a:pt x="210284" y="78956"/>
                  <a:pt x="232956" y="71399"/>
                </a:cubicBezTo>
                <a:cubicBezTo>
                  <a:pt x="237966" y="66389"/>
                  <a:pt x="242221" y="60488"/>
                  <a:pt x="247986" y="56370"/>
                </a:cubicBezTo>
                <a:cubicBezTo>
                  <a:pt x="250992" y="54223"/>
                  <a:pt x="272580" y="49343"/>
                  <a:pt x="274287" y="48855"/>
                </a:cubicBezTo>
                <a:cubicBezTo>
                  <a:pt x="278095" y="47767"/>
                  <a:pt x="281751" y="46186"/>
                  <a:pt x="285559" y="45098"/>
                </a:cubicBezTo>
                <a:cubicBezTo>
                  <a:pt x="290525" y="43679"/>
                  <a:pt x="295623" y="42759"/>
                  <a:pt x="300589" y="41340"/>
                </a:cubicBezTo>
                <a:cubicBezTo>
                  <a:pt x="304397" y="40252"/>
                  <a:pt x="307902" y="37683"/>
                  <a:pt x="311861" y="37583"/>
                </a:cubicBezTo>
                <a:cubicBezTo>
                  <a:pt x="407025" y="35174"/>
                  <a:pt x="502234" y="35078"/>
                  <a:pt x="597420" y="33826"/>
                </a:cubicBezTo>
                <a:cubicBezTo>
                  <a:pt x="621387" y="32416"/>
                  <a:pt x="663797" y="31321"/>
                  <a:pt x="691354" y="26311"/>
                </a:cubicBezTo>
                <a:cubicBezTo>
                  <a:pt x="695251" y="25603"/>
                  <a:pt x="698784" y="23514"/>
                  <a:pt x="702626" y="22554"/>
                </a:cubicBezTo>
                <a:cubicBezTo>
                  <a:pt x="716750" y="19023"/>
                  <a:pt x="720655" y="20195"/>
                  <a:pt x="732685" y="15039"/>
                </a:cubicBezTo>
                <a:cubicBezTo>
                  <a:pt x="737833" y="12833"/>
                  <a:pt x="742310" y="8999"/>
                  <a:pt x="747714" y="7525"/>
                </a:cubicBezTo>
                <a:cubicBezTo>
                  <a:pt x="756258" y="5195"/>
                  <a:pt x="765249" y="5020"/>
                  <a:pt x="774016" y="3767"/>
                </a:cubicBezTo>
                <a:cubicBezTo>
                  <a:pt x="786476" y="-386"/>
                  <a:pt x="781327" y="10"/>
                  <a:pt x="789045" y="10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8" name="Forma libre 147"/>
          <p:cNvSpPr/>
          <p:nvPr/>
        </p:nvSpPr>
        <p:spPr>
          <a:xfrm>
            <a:off x="4523859" y="2757853"/>
            <a:ext cx="1134722" cy="300584"/>
          </a:xfrm>
          <a:custGeom>
            <a:avLst/>
            <a:gdLst>
              <a:gd name="connsiteX0" fmla="*/ 0 w 1134722"/>
              <a:gd name="connsiteY0" fmla="*/ 300584 h 300584"/>
              <a:gd name="connsiteX1" fmla="*/ 75147 w 1134722"/>
              <a:gd name="connsiteY1" fmla="*/ 296827 h 300584"/>
              <a:gd name="connsiteX2" fmla="*/ 93934 w 1134722"/>
              <a:gd name="connsiteY2" fmla="*/ 289312 h 300584"/>
              <a:gd name="connsiteX3" fmla="*/ 112721 w 1134722"/>
              <a:gd name="connsiteY3" fmla="*/ 285555 h 300584"/>
              <a:gd name="connsiteX4" fmla="*/ 161566 w 1134722"/>
              <a:gd name="connsiteY4" fmla="*/ 274283 h 300584"/>
              <a:gd name="connsiteX5" fmla="*/ 176596 w 1134722"/>
              <a:gd name="connsiteY5" fmla="*/ 266768 h 300584"/>
              <a:gd name="connsiteX6" fmla="*/ 210412 w 1134722"/>
              <a:gd name="connsiteY6" fmla="*/ 263011 h 300584"/>
              <a:gd name="connsiteX7" fmla="*/ 221684 w 1134722"/>
              <a:gd name="connsiteY7" fmla="*/ 259254 h 300584"/>
              <a:gd name="connsiteX8" fmla="*/ 266772 w 1134722"/>
              <a:gd name="connsiteY8" fmla="*/ 251739 h 300584"/>
              <a:gd name="connsiteX9" fmla="*/ 285559 w 1134722"/>
              <a:gd name="connsiteY9" fmla="*/ 247982 h 300584"/>
              <a:gd name="connsiteX10" fmla="*/ 300588 w 1134722"/>
              <a:gd name="connsiteY10" fmla="*/ 240467 h 300584"/>
              <a:gd name="connsiteX11" fmla="*/ 338162 w 1134722"/>
              <a:gd name="connsiteY11" fmla="*/ 221681 h 300584"/>
              <a:gd name="connsiteX12" fmla="*/ 368221 w 1134722"/>
              <a:gd name="connsiteY12" fmla="*/ 199137 h 300584"/>
              <a:gd name="connsiteX13" fmla="*/ 387008 w 1134722"/>
              <a:gd name="connsiteY13" fmla="*/ 191622 h 300584"/>
              <a:gd name="connsiteX14" fmla="*/ 398280 w 1134722"/>
              <a:gd name="connsiteY14" fmla="*/ 187865 h 300584"/>
              <a:gd name="connsiteX15" fmla="*/ 417067 w 1134722"/>
              <a:gd name="connsiteY15" fmla="*/ 176593 h 300584"/>
              <a:gd name="connsiteX16" fmla="*/ 428339 w 1134722"/>
              <a:gd name="connsiteY16" fmla="*/ 169079 h 300584"/>
              <a:gd name="connsiteX17" fmla="*/ 458398 w 1134722"/>
              <a:gd name="connsiteY17" fmla="*/ 157807 h 300584"/>
              <a:gd name="connsiteX18" fmla="*/ 495971 w 1134722"/>
              <a:gd name="connsiteY18" fmla="*/ 131506 h 300584"/>
              <a:gd name="connsiteX19" fmla="*/ 507243 w 1134722"/>
              <a:gd name="connsiteY19" fmla="*/ 127748 h 300584"/>
              <a:gd name="connsiteX20" fmla="*/ 544817 w 1134722"/>
              <a:gd name="connsiteY20" fmla="*/ 101447 h 300584"/>
              <a:gd name="connsiteX21" fmla="*/ 567361 w 1134722"/>
              <a:gd name="connsiteY21" fmla="*/ 86418 h 300584"/>
              <a:gd name="connsiteX22" fmla="*/ 578633 w 1134722"/>
              <a:gd name="connsiteY22" fmla="*/ 75146 h 300584"/>
              <a:gd name="connsiteX23" fmla="*/ 593662 w 1134722"/>
              <a:gd name="connsiteY23" fmla="*/ 63874 h 300584"/>
              <a:gd name="connsiteX24" fmla="*/ 661295 w 1134722"/>
              <a:gd name="connsiteY24" fmla="*/ 26301 h 300584"/>
              <a:gd name="connsiteX25" fmla="*/ 683839 w 1134722"/>
              <a:gd name="connsiteY25" fmla="*/ 15030 h 300584"/>
              <a:gd name="connsiteX26" fmla="*/ 710140 w 1134722"/>
              <a:gd name="connsiteY26" fmla="*/ 3758 h 300584"/>
              <a:gd name="connsiteX27" fmla="*/ 882979 w 1134722"/>
              <a:gd name="connsiteY27" fmla="*/ 0 h 300584"/>
              <a:gd name="connsiteX28" fmla="*/ 1134722 w 1134722"/>
              <a:gd name="connsiteY28" fmla="*/ 3758 h 300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34722" h="300584">
                <a:moveTo>
                  <a:pt x="0" y="300584"/>
                </a:moveTo>
                <a:cubicBezTo>
                  <a:pt x="25049" y="299332"/>
                  <a:pt x="50245" y="299815"/>
                  <a:pt x="75147" y="296827"/>
                </a:cubicBezTo>
                <a:cubicBezTo>
                  <a:pt x="81844" y="296023"/>
                  <a:pt x="87474" y="291250"/>
                  <a:pt x="93934" y="289312"/>
                </a:cubicBezTo>
                <a:cubicBezTo>
                  <a:pt x="100051" y="287477"/>
                  <a:pt x="106459" y="286807"/>
                  <a:pt x="112721" y="285555"/>
                </a:cubicBezTo>
                <a:cubicBezTo>
                  <a:pt x="161334" y="266108"/>
                  <a:pt x="94194" y="291126"/>
                  <a:pt x="161566" y="274283"/>
                </a:cubicBezTo>
                <a:cubicBezTo>
                  <a:pt x="167000" y="272925"/>
                  <a:pt x="171138" y="268028"/>
                  <a:pt x="176596" y="266768"/>
                </a:cubicBezTo>
                <a:cubicBezTo>
                  <a:pt x="187647" y="264218"/>
                  <a:pt x="199140" y="264263"/>
                  <a:pt x="210412" y="263011"/>
                </a:cubicBezTo>
                <a:cubicBezTo>
                  <a:pt x="214169" y="261759"/>
                  <a:pt x="217842" y="260215"/>
                  <a:pt x="221684" y="259254"/>
                </a:cubicBezTo>
                <a:cubicBezTo>
                  <a:pt x="239403" y="254824"/>
                  <a:pt x="247671" y="254922"/>
                  <a:pt x="266772" y="251739"/>
                </a:cubicBezTo>
                <a:cubicBezTo>
                  <a:pt x="273071" y="250689"/>
                  <a:pt x="279297" y="249234"/>
                  <a:pt x="285559" y="247982"/>
                </a:cubicBezTo>
                <a:cubicBezTo>
                  <a:pt x="290569" y="245477"/>
                  <a:pt x="295470" y="242742"/>
                  <a:pt x="300588" y="240467"/>
                </a:cubicBezTo>
                <a:cubicBezTo>
                  <a:pt x="318738" y="232401"/>
                  <a:pt x="321624" y="234085"/>
                  <a:pt x="338162" y="221681"/>
                </a:cubicBezTo>
                <a:cubicBezTo>
                  <a:pt x="364242" y="202121"/>
                  <a:pt x="331623" y="217436"/>
                  <a:pt x="368221" y="199137"/>
                </a:cubicBezTo>
                <a:cubicBezTo>
                  <a:pt x="374254" y="196121"/>
                  <a:pt x="380693" y="193990"/>
                  <a:pt x="387008" y="191622"/>
                </a:cubicBezTo>
                <a:cubicBezTo>
                  <a:pt x="390716" y="190231"/>
                  <a:pt x="394738" y="189636"/>
                  <a:pt x="398280" y="187865"/>
                </a:cubicBezTo>
                <a:cubicBezTo>
                  <a:pt x="404812" y="184599"/>
                  <a:pt x="410874" y="180463"/>
                  <a:pt x="417067" y="176593"/>
                </a:cubicBezTo>
                <a:cubicBezTo>
                  <a:pt x="420896" y="174200"/>
                  <a:pt x="424188" y="170858"/>
                  <a:pt x="428339" y="169079"/>
                </a:cubicBezTo>
                <a:cubicBezTo>
                  <a:pt x="455870" y="157280"/>
                  <a:pt x="431082" y="174878"/>
                  <a:pt x="458398" y="157807"/>
                </a:cubicBezTo>
                <a:cubicBezTo>
                  <a:pt x="468201" y="151680"/>
                  <a:pt x="486174" y="134772"/>
                  <a:pt x="495971" y="131506"/>
                </a:cubicBezTo>
                <a:lnTo>
                  <a:pt x="507243" y="127748"/>
                </a:lnTo>
                <a:cubicBezTo>
                  <a:pt x="529492" y="111064"/>
                  <a:pt x="517072" y="119943"/>
                  <a:pt x="544817" y="101447"/>
                </a:cubicBezTo>
                <a:cubicBezTo>
                  <a:pt x="544822" y="101444"/>
                  <a:pt x="567357" y="86422"/>
                  <a:pt x="567361" y="86418"/>
                </a:cubicBezTo>
                <a:cubicBezTo>
                  <a:pt x="571118" y="82661"/>
                  <a:pt x="574599" y="78604"/>
                  <a:pt x="578633" y="75146"/>
                </a:cubicBezTo>
                <a:cubicBezTo>
                  <a:pt x="583388" y="71071"/>
                  <a:pt x="588452" y="67348"/>
                  <a:pt x="593662" y="63874"/>
                </a:cubicBezTo>
                <a:cubicBezTo>
                  <a:pt x="625105" y="42913"/>
                  <a:pt x="625586" y="44155"/>
                  <a:pt x="661295" y="26301"/>
                </a:cubicBezTo>
                <a:lnTo>
                  <a:pt x="683839" y="15030"/>
                </a:lnTo>
                <a:cubicBezTo>
                  <a:pt x="687471" y="13214"/>
                  <a:pt x="704118" y="4004"/>
                  <a:pt x="710140" y="3758"/>
                </a:cubicBezTo>
                <a:cubicBezTo>
                  <a:pt x="767719" y="1408"/>
                  <a:pt x="825366" y="1253"/>
                  <a:pt x="882979" y="0"/>
                </a:cubicBezTo>
                <a:lnTo>
                  <a:pt x="1134722" y="3758"/>
                </a:ln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9" name="Forma libre 148"/>
          <p:cNvSpPr/>
          <p:nvPr/>
        </p:nvSpPr>
        <p:spPr>
          <a:xfrm>
            <a:off x="4080491" y="2599413"/>
            <a:ext cx="1352648" cy="515383"/>
          </a:xfrm>
          <a:custGeom>
            <a:avLst/>
            <a:gdLst>
              <a:gd name="connsiteX0" fmla="*/ 0 w 1352648"/>
              <a:gd name="connsiteY0" fmla="*/ 515383 h 515383"/>
              <a:gd name="connsiteX1" fmla="*/ 30058 w 1352648"/>
              <a:gd name="connsiteY1" fmla="*/ 489082 h 515383"/>
              <a:gd name="connsiteX2" fmla="*/ 60117 w 1352648"/>
              <a:gd name="connsiteY2" fmla="*/ 455267 h 515383"/>
              <a:gd name="connsiteX3" fmla="*/ 67632 w 1352648"/>
              <a:gd name="connsiteY3" fmla="*/ 440237 h 515383"/>
              <a:gd name="connsiteX4" fmla="*/ 78904 w 1352648"/>
              <a:gd name="connsiteY4" fmla="*/ 425208 h 515383"/>
              <a:gd name="connsiteX5" fmla="*/ 86419 w 1352648"/>
              <a:gd name="connsiteY5" fmla="*/ 413936 h 515383"/>
              <a:gd name="connsiteX6" fmla="*/ 105206 w 1352648"/>
              <a:gd name="connsiteY6" fmla="*/ 380121 h 515383"/>
              <a:gd name="connsiteX7" fmla="*/ 116478 w 1352648"/>
              <a:gd name="connsiteY7" fmla="*/ 368849 h 515383"/>
              <a:gd name="connsiteX8" fmla="*/ 127750 w 1352648"/>
              <a:gd name="connsiteY8" fmla="*/ 353820 h 515383"/>
              <a:gd name="connsiteX9" fmla="*/ 154051 w 1352648"/>
              <a:gd name="connsiteY9" fmla="*/ 338791 h 515383"/>
              <a:gd name="connsiteX10" fmla="*/ 184110 w 1352648"/>
              <a:gd name="connsiteY10" fmla="*/ 323761 h 515383"/>
              <a:gd name="connsiteX11" fmla="*/ 195382 w 1352648"/>
              <a:gd name="connsiteY11" fmla="*/ 316247 h 515383"/>
              <a:gd name="connsiteX12" fmla="*/ 214169 w 1352648"/>
              <a:gd name="connsiteY12" fmla="*/ 308732 h 515383"/>
              <a:gd name="connsiteX13" fmla="*/ 251743 w 1352648"/>
              <a:gd name="connsiteY13" fmla="*/ 301218 h 515383"/>
              <a:gd name="connsiteX14" fmla="*/ 334404 w 1352648"/>
              <a:gd name="connsiteY14" fmla="*/ 286188 h 515383"/>
              <a:gd name="connsiteX15" fmla="*/ 473427 w 1352648"/>
              <a:gd name="connsiteY15" fmla="*/ 278674 h 515383"/>
              <a:gd name="connsiteX16" fmla="*/ 522272 w 1352648"/>
              <a:gd name="connsiteY16" fmla="*/ 271159 h 515383"/>
              <a:gd name="connsiteX17" fmla="*/ 563603 w 1352648"/>
              <a:gd name="connsiteY17" fmla="*/ 259887 h 515383"/>
              <a:gd name="connsiteX18" fmla="*/ 574875 w 1352648"/>
              <a:gd name="connsiteY18" fmla="*/ 252373 h 515383"/>
              <a:gd name="connsiteX19" fmla="*/ 593662 w 1352648"/>
              <a:gd name="connsiteY19" fmla="*/ 244858 h 515383"/>
              <a:gd name="connsiteX20" fmla="*/ 646265 w 1352648"/>
              <a:gd name="connsiteY20" fmla="*/ 207285 h 515383"/>
              <a:gd name="connsiteX21" fmla="*/ 661295 w 1352648"/>
              <a:gd name="connsiteY21" fmla="*/ 196013 h 515383"/>
              <a:gd name="connsiteX22" fmla="*/ 672567 w 1352648"/>
              <a:gd name="connsiteY22" fmla="*/ 188499 h 515383"/>
              <a:gd name="connsiteX23" fmla="*/ 691353 w 1352648"/>
              <a:gd name="connsiteY23" fmla="*/ 173470 h 515383"/>
              <a:gd name="connsiteX24" fmla="*/ 706383 w 1352648"/>
              <a:gd name="connsiteY24" fmla="*/ 165955 h 515383"/>
              <a:gd name="connsiteX25" fmla="*/ 725170 w 1352648"/>
              <a:gd name="connsiteY25" fmla="*/ 154683 h 515383"/>
              <a:gd name="connsiteX26" fmla="*/ 747714 w 1352648"/>
              <a:gd name="connsiteY26" fmla="*/ 139654 h 515383"/>
              <a:gd name="connsiteX27" fmla="*/ 758986 w 1352648"/>
              <a:gd name="connsiteY27" fmla="*/ 132139 h 515383"/>
              <a:gd name="connsiteX28" fmla="*/ 777773 w 1352648"/>
              <a:gd name="connsiteY28" fmla="*/ 120868 h 515383"/>
              <a:gd name="connsiteX29" fmla="*/ 819104 w 1352648"/>
              <a:gd name="connsiteY29" fmla="*/ 109596 h 515383"/>
              <a:gd name="connsiteX30" fmla="*/ 856677 w 1352648"/>
              <a:gd name="connsiteY30" fmla="*/ 90809 h 515383"/>
              <a:gd name="connsiteX31" fmla="*/ 867949 w 1352648"/>
              <a:gd name="connsiteY31" fmla="*/ 83295 h 515383"/>
              <a:gd name="connsiteX32" fmla="*/ 898008 w 1352648"/>
              <a:gd name="connsiteY32" fmla="*/ 75780 h 515383"/>
              <a:gd name="connsiteX33" fmla="*/ 931824 w 1352648"/>
              <a:gd name="connsiteY33" fmla="*/ 64508 h 515383"/>
              <a:gd name="connsiteX34" fmla="*/ 943096 w 1352648"/>
              <a:gd name="connsiteY34" fmla="*/ 60751 h 515383"/>
              <a:gd name="connsiteX35" fmla="*/ 991942 w 1352648"/>
              <a:gd name="connsiteY35" fmla="*/ 53236 h 515383"/>
              <a:gd name="connsiteX36" fmla="*/ 1025758 w 1352648"/>
              <a:gd name="connsiteY36" fmla="*/ 34450 h 515383"/>
              <a:gd name="connsiteX37" fmla="*/ 1063332 w 1352648"/>
              <a:gd name="connsiteY37" fmla="*/ 26935 h 515383"/>
              <a:gd name="connsiteX38" fmla="*/ 1097148 w 1352648"/>
              <a:gd name="connsiteY38" fmla="*/ 15663 h 515383"/>
              <a:gd name="connsiteX39" fmla="*/ 1179810 w 1352648"/>
              <a:gd name="connsiteY39" fmla="*/ 8149 h 515383"/>
              <a:gd name="connsiteX40" fmla="*/ 1352648 w 1352648"/>
              <a:gd name="connsiteY40" fmla="*/ 634 h 51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352648" h="515383">
                <a:moveTo>
                  <a:pt x="0" y="515383"/>
                </a:moveTo>
                <a:cubicBezTo>
                  <a:pt x="7896" y="509066"/>
                  <a:pt x="23081" y="498052"/>
                  <a:pt x="30058" y="489082"/>
                </a:cubicBezTo>
                <a:cubicBezTo>
                  <a:pt x="55962" y="455778"/>
                  <a:pt x="32732" y="475807"/>
                  <a:pt x="60117" y="455267"/>
                </a:cubicBezTo>
                <a:cubicBezTo>
                  <a:pt x="62622" y="450257"/>
                  <a:pt x="64663" y="444987"/>
                  <a:pt x="67632" y="440237"/>
                </a:cubicBezTo>
                <a:cubicBezTo>
                  <a:pt x="70951" y="434927"/>
                  <a:pt x="75264" y="430304"/>
                  <a:pt x="78904" y="425208"/>
                </a:cubicBezTo>
                <a:cubicBezTo>
                  <a:pt x="81529" y="421533"/>
                  <a:pt x="83914" y="417693"/>
                  <a:pt x="86419" y="413936"/>
                </a:cubicBezTo>
                <a:cubicBezTo>
                  <a:pt x="91144" y="399761"/>
                  <a:pt x="92285" y="393042"/>
                  <a:pt x="105206" y="380121"/>
                </a:cubicBezTo>
                <a:cubicBezTo>
                  <a:pt x="108963" y="376364"/>
                  <a:pt x="113020" y="372883"/>
                  <a:pt x="116478" y="368849"/>
                </a:cubicBezTo>
                <a:cubicBezTo>
                  <a:pt x="120553" y="364094"/>
                  <a:pt x="123322" y="358248"/>
                  <a:pt x="127750" y="353820"/>
                </a:cubicBezTo>
                <a:cubicBezTo>
                  <a:pt x="139124" y="342446"/>
                  <a:pt x="141154" y="343090"/>
                  <a:pt x="154051" y="338791"/>
                </a:cubicBezTo>
                <a:cubicBezTo>
                  <a:pt x="175428" y="317414"/>
                  <a:pt x="153395" y="335279"/>
                  <a:pt x="184110" y="323761"/>
                </a:cubicBezTo>
                <a:cubicBezTo>
                  <a:pt x="188338" y="322175"/>
                  <a:pt x="191343" y="318266"/>
                  <a:pt x="195382" y="316247"/>
                </a:cubicBezTo>
                <a:cubicBezTo>
                  <a:pt x="201415" y="313231"/>
                  <a:pt x="207770" y="310865"/>
                  <a:pt x="214169" y="308732"/>
                </a:cubicBezTo>
                <a:cubicBezTo>
                  <a:pt x="227261" y="304368"/>
                  <a:pt x="237868" y="303993"/>
                  <a:pt x="251743" y="301218"/>
                </a:cubicBezTo>
                <a:cubicBezTo>
                  <a:pt x="288103" y="293946"/>
                  <a:pt x="265403" y="289324"/>
                  <a:pt x="334404" y="286188"/>
                </a:cubicBezTo>
                <a:cubicBezTo>
                  <a:pt x="435875" y="281576"/>
                  <a:pt x="389545" y="284266"/>
                  <a:pt x="473427" y="278674"/>
                </a:cubicBezTo>
                <a:cubicBezTo>
                  <a:pt x="477586" y="278080"/>
                  <a:pt x="516528" y="272726"/>
                  <a:pt x="522272" y="271159"/>
                </a:cubicBezTo>
                <a:cubicBezTo>
                  <a:pt x="579165" y="255643"/>
                  <a:pt x="499354" y="270597"/>
                  <a:pt x="563603" y="259887"/>
                </a:cubicBezTo>
                <a:cubicBezTo>
                  <a:pt x="567360" y="257382"/>
                  <a:pt x="570836" y="254392"/>
                  <a:pt x="574875" y="252373"/>
                </a:cubicBezTo>
                <a:cubicBezTo>
                  <a:pt x="580908" y="249357"/>
                  <a:pt x="588104" y="248679"/>
                  <a:pt x="593662" y="244858"/>
                </a:cubicBezTo>
                <a:cubicBezTo>
                  <a:pt x="654442" y="203073"/>
                  <a:pt x="614461" y="217888"/>
                  <a:pt x="646265" y="207285"/>
                </a:cubicBezTo>
                <a:cubicBezTo>
                  <a:pt x="651275" y="203528"/>
                  <a:pt x="656199" y="199653"/>
                  <a:pt x="661295" y="196013"/>
                </a:cubicBezTo>
                <a:cubicBezTo>
                  <a:pt x="664970" y="193388"/>
                  <a:pt x="668954" y="191208"/>
                  <a:pt x="672567" y="188499"/>
                </a:cubicBezTo>
                <a:cubicBezTo>
                  <a:pt x="678983" y="183687"/>
                  <a:pt x="684681" y="177918"/>
                  <a:pt x="691353" y="173470"/>
                </a:cubicBezTo>
                <a:cubicBezTo>
                  <a:pt x="696014" y="170363"/>
                  <a:pt x="701487" y="168675"/>
                  <a:pt x="706383" y="165955"/>
                </a:cubicBezTo>
                <a:cubicBezTo>
                  <a:pt x="712767" y="162408"/>
                  <a:pt x="719009" y="158604"/>
                  <a:pt x="725170" y="154683"/>
                </a:cubicBezTo>
                <a:cubicBezTo>
                  <a:pt x="732790" y="149834"/>
                  <a:pt x="740199" y="144664"/>
                  <a:pt x="747714" y="139654"/>
                </a:cubicBezTo>
                <a:cubicBezTo>
                  <a:pt x="751471" y="137149"/>
                  <a:pt x="755114" y="134462"/>
                  <a:pt x="758986" y="132139"/>
                </a:cubicBezTo>
                <a:cubicBezTo>
                  <a:pt x="765248" y="128382"/>
                  <a:pt x="771125" y="123890"/>
                  <a:pt x="777773" y="120868"/>
                </a:cubicBezTo>
                <a:cubicBezTo>
                  <a:pt x="792759" y="114056"/>
                  <a:pt x="803528" y="112711"/>
                  <a:pt x="819104" y="109596"/>
                </a:cubicBezTo>
                <a:cubicBezTo>
                  <a:pt x="848656" y="87431"/>
                  <a:pt x="817837" y="108071"/>
                  <a:pt x="856677" y="90809"/>
                </a:cubicBezTo>
                <a:cubicBezTo>
                  <a:pt x="860803" y="88975"/>
                  <a:pt x="863910" y="85314"/>
                  <a:pt x="867949" y="83295"/>
                </a:cubicBezTo>
                <a:cubicBezTo>
                  <a:pt x="875656" y="79442"/>
                  <a:pt x="890855" y="77210"/>
                  <a:pt x="898008" y="75780"/>
                </a:cubicBezTo>
                <a:cubicBezTo>
                  <a:pt x="917619" y="62706"/>
                  <a:pt x="901451" y="71257"/>
                  <a:pt x="931824" y="64508"/>
                </a:cubicBezTo>
                <a:cubicBezTo>
                  <a:pt x="935690" y="63649"/>
                  <a:pt x="939230" y="61610"/>
                  <a:pt x="943096" y="60751"/>
                </a:cubicBezTo>
                <a:cubicBezTo>
                  <a:pt x="952467" y="58669"/>
                  <a:pt x="983567" y="54433"/>
                  <a:pt x="991942" y="53236"/>
                </a:cubicBezTo>
                <a:cubicBezTo>
                  <a:pt x="1002640" y="46105"/>
                  <a:pt x="1013251" y="38359"/>
                  <a:pt x="1025758" y="34450"/>
                </a:cubicBezTo>
                <a:cubicBezTo>
                  <a:pt x="1037949" y="30640"/>
                  <a:pt x="1051215" y="30974"/>
                  <a:pt x="1063332" y="26935"/>
                </a:cubicBezTo>
                <a:lnTo>
                  <a:pt x="1097148" y="15663"/>
                </a:lnTo>
                <a:cubicBezTo>
                  <a:pt x="1131024" y="4371"/>
                  <a:pt x="1104481" y="12113"/>
                  <a:pt x="1179810" y="8149"/>
                </a:cubicBezTo>
                <a:cubicBezTo>
                  <a:pt x="1282296" y="-3239"/>
                  <a:pt x="1224759" y="634"/>
                  <a:pt x="1352648" y="634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0" name="Forma libre 149"/>
          <p:cNvSpPr/>
          <p:nvPr/>
        </p:nvSpPr>
        <p:spPr>
          <a:xfrm>
            <a:off x="5921596" y="2543674"/>
            <a:ext cx="1172296" cy="541064"/>
          </a:xfrm>
          <a:custGeom>
            <a:avLst/>
            <a:gdLst>
              <a:gd name="connsiteX0" fmla="*/ 0 w 1172296"/>
              <a:gd name="connsiteY0" fmla="*/ 541064 h 541064"/>
              <a:gd name="connsiteX1" fmla="*/ 45088 w 1172296"/>
              <a:gd name="connsiteY1" fmla="*/ 529792 h 541064"/>
              <a:gd name="connsiteX2" fmla="*/ 67632 w 1172296"/>
              <a:gd name="connsiteY2" fmla="*/ 522278 h 541064"/>
              <a:gd name="connsiteX3" fmla="*/ 97691 w 1172296"/>
              <a:gd name="connsiteY3" fmla="*/ 514763 h 541064"/>
              <a:gd name="connsiteX4" fmla="*/ 135265 w 1172296"/>
              <a:gd name="connsiteY4" fmla="*/ 495976 h 541064"/>
              <a:gd name="connsiteX5" fmla="*/ 154052 w 1172296"/>
              <a:gd name="connsiteY5" fmla="*/ 488462 h 541064"/>
              <a:gd name="connsiteX6" fmla="*/ 165324 w 1172296"/>
              <a:gd name="connsiteY6" fmla="*/ 480947 h 541064"/>
              <a:gd name="connsiteX7" fmla="*/ 187868 w 1172296"/>
              <a:gd name="connsiteY7" fmla="*/ 473433 h 541064"/>
              <a:gd name="connsiteX8" fmla="*/ 202897 w 1172296"/>
              <a:gd name="connsiteY8" fmla="*/ 465918 h 541064"/>
              <a:gd name="connsiteX9" fmla="*/ 214169 w 1172296"/>
              <a:gd name="connsiteY9" fmla="*/ 458404 h 541064"/>
              <a:gd name="connsiteX10" fmla="*/ 225441 w 1172296"/>
              <a:gd name="connsiteY10" fmla="*/ 454646 h 541064"/>
              <a:gd name="connsiteX11" fmla="*/ 240471 w 1172296"/>
              <a:gd name="connsiteY11" fmla="*/ 447132 h 541064"/>
              <a:gd name="connsiteX12" fmla="*/ 293074 w 1172296"/>
              <a:gd name="connsiteY12" fmla="*/ 432102 h 541064"/>
              <a:gd name="connsiteX13" fmla="*/ 330647 w 1172296"/>
              <a:gd name="connsiteY13" fmla="*/ 409559 h 541064"/>
              <a:gd name="connsiteX14" fmla="*/ 341920 w 1172296"/>
              <a:gd name="connsiteY14" fmla="*/ 402044 h 541064"/>
              <a:gd name="connsiteX15" fmla="*/ 360706 w 1172296"/>
              <a:gd name="connsiteY15" fmla="*/ 394530 h 541064"/>
              <a:gd name="connsiteX16" fmla="*/ 390765 w 1172296"/>
              <a:gd name="connsiteY16" fmla="*/ 364471 h 541064"/>
              <a:gd name="connsiteX17" fmla="*/ 420824 w 1172296"/>
              <a:gd name="connsiteY17" fmla="*/ 345685 h 541064"/>
              <a:gd name="connsiteX18" fmla="*/ 443368 w 1172296"/>
              <a:gd name="connsiteY18" fmla="*/ 323141 h 541064"/>
              <a:gd name="connsiteX19" fmla="*/ 454640 w 1172296"/>
              <a:gd name="connsiteY19" fmla="*/ 311869 h 541064"/>
              <a:gd name="connsiteX20" fmla="*/ 477184 w 1172296"/>
              <a:gd name="connsiteY20" fmla="*/ 293083 h 541064"/>
              <a:gd name="connsiteX21" fmla="*/ 499729 w 1172296"/>
              <a:gd name="connsiteY21" fmla="*/ 278053 h 541064"/>
              <a:gd name="connsiteX22" fmla="*/ 511001 w 1172296"/>
              <a:gd name="connsiteY22" fmla="*/ 266782 h 541064"/>
              <a:gd name="connsiteX23" fmla="*/ 533545 w 1172296"/>
              <a:gd name="connsiteY23" fmla="*/ 255510 h 541064"/>
              <a:gd name="connsiteX24" fmla="*/ 548574 w 1172296"/>
              <a:gd name="connsiteY24" fmla="*/ 244238 h 541064"/>
              <a:gd name="connsiteX25" fmla="*/ 559846 w 1172296"/>
              <a:gd name="connsiteY25" fmla="*/ 236723 h 541064"/>
              <a:gd name="connsiteX26" fmla="*/ 567361 w 1172296"/>
              <a:gd name="connsiteY26" fmla="*/ 225451 h 541064"/>
              <a:gd name="connsiteX27" fmla="*/ 578633 w 1172296"/>
              <a:gd name="connsiteY27" fmla="*/ 210422 h 541064"/>
              <a:gd name="connsiteX28" fmla="*/ 589905 w 1172296"/>
              <a:gd name="connsiteY28" fmla="*/ 191636 h 541064"/>
              <a:gd name="connsiteX29" fmla="*/ 601177 w 1172296"/>
              <a:gd name="connsiteY29" fmla="*/ 180364 h 541064"/>
              <a:gd name="connsiteX30" fmla="*/ 619964 w 1172296"/>
              <a:gd name="connsiteY30" fmla="*/ 161577 h 541064"/>
              <a:gd name="connsiteX31" fmla="*/ 642508 w 1172296"/>
              <a:gd name="connsiteY31" fmla="*/ 139034 h 541064"/>
              <a:gd name="connsiteX32" fmla="*/ 653780 w 1172296"/>
              <a:gd name="connsiteY32" fmla="*/ 116490 h 541064"/>
              <a:gd name="connsiteX33" fmla="*/ 665052 w 1172296"/>
              <a:gd name="connsiteY33" fmla="*/ 86431 h 541064"/>
              <a:gd name="connsiteX34" fmla="*/ 698869 w 1172296"/>
              <a:gd name="connsiteY34" fmla="*/ 71402 h 541064"/>
              <a:gd name="connsiteX35" fmla="*/ 1003215 w 1172296"/>
              <a:gd name="connsiteY35" fmla="*/ 67645 h 541064"/>
              <a:gd name="connsiteX36" fmla="*/ 1025759 w 1172296"/>
              <a:gd name="connsiteY36" fmla="*/ 63888 h 541064"/>
              <a:gd name="connsiteX37" fmla="*/ 1037031 w 1172296"/>
              <a:gd name="connsiteY37" fmla="*/ 52616 h 541064"/>
              <a:gd name="connsiteX38" fmla="*/ 1052060 w 1172296"/>
              <a:gd name="connsiteY38" fmla="*/ 48859 h 541064"/>
              <a:gd name="connsiteX39" fmla="*/ 1085876 w 1172296"/>
              <a:gd name="connsiteY39" fmla="*/ 37587 h 541064"/>
              <a:gd name="connsiteX40" fmla="*/ 1108421 w 1172296"/>
              <a:gd name="connsiteY40" fmla="*/ 30072 h 541064"/>
              <a:gd name="connsiteX41" fmla="*/ 1130965 w 1172296"/>
              <a:gd name="connsiteY41" fmla="*/ 18800 h 541064"/>
              <a:gd name="connsiteX42" fmla="*/ 1157266 w 1172296"/>
              <a:gd name="connsiteY42" fmla="*/ 7528 h 541064"/>
              <a:gd name="connsiteX43" fmla="*/ 1172296 w 1172296"/>
              <a:gd name="connsiteY43" fmla="*/ 14 h 541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172296" h="541064">
                <a:moveTo>
                  <a:pt x="0" y="541064"/>
                </a:moveTo>
                <a:cubicBezTo>
                  <a:pt x="40053" y="525042"/>
                  <a:pt x="-5017" y="541354"/>
                  <a:pt x="45088" y="529792"/>
                </a:cubicBezTo>
                <a:cubicBezTo>
                  <a:pt x="52806" y="528011"/>
                  <a:pt x="60016" y="524454"/>
                  <a:pt x="67632" y="522278"/>
                </a:cubicBezTo>
                <a:cubicBezTo>
                  <a:pt x="77563" y="519441"/>
                  <a:pt x="88065" y="518506"/>
                  <a:pt x="97691" y="514763"/>
                </a:cubicBezTo>
                <a:cubicBezTo>
                  <a:pt x="110742" y="509688"/>
                  <a:pt x="122263" y="501176"/>
                  <a:pt x="135265" y="495976"/>
                </a:cubicBezTo>
                <a:cubicBezTo>
                  <a:pt x="141527" y="493471"/>
                  <a:pt x="148019" y="491478"/>
                  <a:pt x="154052" y="488462"/>
                </a:cubicBezTo>
                <a:cubicBezTo>
                  <a:pt x="158091" y="486443"/>
                  <a:pt x="161197" y="482781"/>
                  <a:pt x="165324" y="480947"/>
                </a:cubicBezTo>
                <a:cubicBezTo>
                  <a:pt x="172562" y="477730"/>
                  <a:pt x="180783" y="476976"/>
                  <a:pt x="187868" y="473433"/>
                </a:cubicBezTo>
                <a:cubicBezTo>
                  <a:pt x="192878" y="470928"/>
                  <a:pt x="198034" y="468697"/>
                  <a:pt x="202897" y="465918"/>
                </a:cubicBezTo>
                <a:cubicBezTo>
                  <a:pt x="206818" y="463678"/>
                  <a:pt x="210130" y="460423"/>
                  <a:pt x="214169" y="458404"/>
                </a:cubicBezTo>
                <a:cubicBezTo>
                  <a:pt x="217712" y="456633"/>
                  <a:pt x="221801" y="456206"/>
                  <a:pt x="225441" y="454646"/>
                </a:cubicBezTo>
                <a:cubicBezTo>
                  <a:pt x="230589" y="452440"/>
                  <a:pt x="235243" y="449143"/>
                  <a:pt x="240471" y="447132"/>
                </a:cubicBezTo>
                <a:cubicBezTo>
                  <a:pt x="269270" y="436056"/>
                  <a:pt x="268589" y="437000"/>
                  <a:pt x="293074" y="432102"/>
                </a:cubicBezTo>
                <a:cubicBezTo>
                  <a:pt x="313573" y="411605"/>
                  <a:pt x="295007" y="427379"/>
                  <a:pt x="330647" y="409559"/>
                </a:cubicBezTo>
                <a:cubicBezTo>
                  <a:pt x="334686" y="407539"/>
                  <a:pt x="337881" y="404064"/>
                  <a:pt x="341920" y="402044"/>
                </a:cubicBezTo>
                <a:cubicBezTo>
                  <a:pt x="347952" y="399028"/>
                  <a:pt x="354444" y="397035"/>
                  <a:pt x="360706" y="394530"/>
                </a:cubicBezTo>
                <a:cubicBezTo>
                  <a:pt x="370726" y="384510"/>
                  <a:pt x="378614" y="371761"/>
                  <a:pt x="390765" y="364471"/>
                </a:cubicBezTo>
                <a:cubicBezTo>
                  <a:pt x="391837" y="363828"/>
                  <a:pt x="416823" y="349241"/>
                  <a:pt x="420824" y="345685"/>
                </a:cubicBezTo>
                <a:cubicBezTo>
                  <a:pt x="428767" y="338625"/>
                  <a:pt x="435853" y="330656"/>
                  <a:pt x="443368" y="323141"/>
                </a:cubicBezTo>
                <a:cubicBezTo>
                  <a:pt x="447125" y="319384"/>
                  <a:pt x="450219" y="314817"/>
                  <a:pt x="454640" y="311869"/>
                </a:cubicBezTo>
                <a:cubicBezTo>
                  <a:pt x="494928" y="285009"/>
                  <a:pt x="433779" y="326841"/>
                  <a:pt x="477184" y="293083"/>
                </a:cubicBezTo>
                <a:cubicBezTo>
                  <a:pt x="484313" y="287538"/>
                  <a:pt x="492600" y="283598"/>
                  <a:pt x="499729" y="278053"/>
                </a:cubicBezTo>
                <a:cubicBezTo>
                  <a:pt x="503923" y="274791"/>
                  <a:pt x="506580" y="269729"/>
                  <a:pt x="511001" y="266782"/>
                </a:cubicBezTo>
                <a:cubicBezTo>
                  <a:pt x="517992" y="262122"/>
                  <a:pt x="526341" y="259833"/>
                  <a:pt x="533545" y="255510"/>
                </a:cubicBezTo>
                <a:cubicBezTo>
                  <a:pt x="538915" y="252288"/>
                  <a:pt x="543478" y="247878"/>
                  <a:pt x="548574" y="244238"/>
                </a:cubicBezTo>
                <a:cubicBezTo>
                  <a:pt x="552249" y="241613"/>
                  <a:pt x="556089" y="239228"/>
                  <a:pt x="559846" y="236723"/>
                </a:cubicBezTo>
                <a:cubicBezTo>
                  <a:pt x="562351" y="232966"/>
                  <a:pt x="564736" y="229126"/>
                  <a:pt x="567361" y="225451"/>
                </a:cubicBezTo>
                <a:cubicBezTo>
                  <a:pt x="571001" y="220355"/>
                  <a:pt x="575159" y="215632"/>
                  <a:pt x="578633" y="210422"/>
                </a:cubicBezTo>
                <a:cubicBezTo>
                  <a:pt x="582684" y="204346"/>
                  <a:pt x="585523" y="197478"/>
                  <a:pt x="589905" y="191636"/>
                </a:cubicBezTo>
                <a:cubicBezTo>
                  <a:pt x="593093" y="187385"/>
                  <a:pt x="597775" y="184446"/>
                  <a:pt x="601177" y="180364"/>
                </a:cubicBezTo>
                <a:cubicBezTo>
                  <a:pt x="616833" y="161577"/>
                  <a:pt x="599299" y="175354"/>
                  <a:pt x="619964" y="161577"/>
                </a:cubicBezTo>
                <a:cubicBezTo>
                  <a:pt x="664570" y="94671"/>
                  <a:pt x="577250" y="222936"/>
                  <a:pt x="642508" y="139034"/>
                </a:cubicBezTo>
                <a:cubicBezTo>
                  <a:pt x="647666" y="132402"/>
                  <a:pt x="650660" y="124291"/>
                  <a:pt x="653780" y="116490"/>
                </a:cubicBezTo>
                <a:cubicBezTo>
                  <a:pt x="657972" y="106010"/>
                  <a:pt x="656232" y="95251"/>
                  <a:pt x="665052" y="86431"/>
                </a:cubicBezTo>
                <a:cubicBezTo>
                  <a:pt x="667665" y="83818"/>
                  <a:pt x="697098" y="71464"/>
                  <a:pt x="698869" y="71402"/>
                </a:cubicBezTo>
                <a:cubicBezTo>
                  <a:pt x="800264" y="67865"/>
                  <a:pt x="901766" y="68897"/>
                  <a:pt x="1003215" y="67645"/>
                </a:cubicBezTo>
                <a:cubicBezTo>
                  <a:pt x="1010730" y="66393"/>
                  <a:pt x="1018797" y="66982"/>
                  <a:pt x="1025759" y="63888"/>
                </a:cubicBezTo>
                <a:cubicBezTo>
                  <a:pt x="1030615" y="61730"/>
                  <a:pt x="1032417" y="55252"/>
                  <a:pt x="1037031" y="52616"/>
                </a:cubicBezTo>
                <a:cubicBezTo>
                  <a:pt x="1041514" y="50054"/>
                  <a:pt x="1047050" y="50111"/>
                  <a:pt x="1052060" y="48859"/>
                </a:cubicBezTo>
                <a:cubicBezTo>
                  <a:pt x="1072872" y="34984"/>
                  <a:pt x="1053478" y="45686"/>
                  <a:pt x="1085876" y="37587"/>
                </a:cubicBezTo>
                <a:cubicBezTo>
                  <a:pt x="1093561" y="35666"/>
                  <a:pt x="1108421" y="30072"/>
                  <a:pt x="1108421" y="30072"/>
                </a:cubicBezTo>
                <a:cubicBezTo>
                  <a:pt x="1140716" y="8541"/>
                  <a:pt x="1099861" y="34351"/>
                  <a:pt x="1130965" y="18800"/>
                </a:cubicBezTo>
                <a:cubicBezTo>
                  <a:pt x="1156916" y="5826"/>
                  <a:pt x="1125984" y="15350"/>
                  <a:pt x="1157266" y="7528"/>
                </a:cubicBezTo>
                <a:cubicBezTo>
                  <a:pt x="1169580" y="-681"/>
                  <a:pt x="1164022" y="14"/>
                  <a:pt x="1172296" y="14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1" name="Forma libre 150"/>
          <p:cNvSpPr/>
          <p:nvPr/>
        </p:nvSpPr>
        <p:spPr>
          <a:xfrm>
            <a:off x="6665553" y="2134143"/>
            <a:ext cx="901766" cy="349428"/>
          </a:xfrm>
          <a:custGeom>
            <a:avLst/>
            <a:gdLst>
              <a:gd name="connsiteX0" fmla="*/ 0 w 901766"/>
              <a:gd name="connsiteY0" fmla="*/ 349428 h 349428"/>
              <a:gd name="connsiteX1" fmla="*/ 33816 w 901766"/>
              <a:gd name="connsiteY1" fmla="*/ 341913 h 349428"/>
              <a:gd name="connsiteX2" fmla="*/ 56360 w 901766"/>
              <a:gd name="connsiteY2" fmla="*/ 323127 h 349428"/>
              <a:gd name="connsiteX3" fmla="*/ 71390 w 901766"/>
              <a:gd name="connsiteY3" fmla="*/ 319370 h 349428"/>
              <a:gd name="connsiteX4" fmla="*/ 78904 w 901766"/>
              <a:gd name="connsiteY4" fmla="*/ 308098 h 349428"/>
              <a:gd name="connsiteX5" fmla="*/ 101448 w 901766"/>
              <a:gd name="connsiteY5" fmla="*/ 296826 h 349428"/>
              <a:gd name="connsiteX6" fmla="*/ 116478 w 901766"/>
              <a:gd name="connsiteY6" fmla="*/ 289311 h 349428"/>
              <a:gd name="connsiteX7" fmla="*/ 142779 w 901766"/>
              <a:gd name="connsiteY7" fmla="*/ 281797 h 349428"/>
              <a:gd name="connsiteX8" fmla="*/ 161566 w 901766"/>
              <a:gd name="connsiteY8" fmla="*/ 270525 h 349428"/>
              <a:gd name="connsiteX9" fmla="*/ 172838 w 901766"/>
              <a:gd name="connsiteY9" fmla="*/ 259253 h 349428"/>
              <a:gd name="connsiteX10" fmla="*/ 195382 w 901766"/>
              <a:gd name="connsiteY10" fmla="*/ 247981 h 349428"/>
              <a:gd name="connsiteX11" fmla="*/ 214169 w 901766"/>
              <a:gd name="connsiteY11" fmla="*/ 225437 h 349428"/>
              <a:gd name="connsiteX12" fmla="*/ 244228 w 901766"/>
              <a:gd name="connsiteY12" fmla="*/ 195379 h 349428"/>
              <a:gd name="connsiteX13" fmla="*/ 278044 w 901766"/>
              <a:gd name="connsiteY13" fmla="*/ 176593 h 349428"/>
              <a:gd name="connsiteX14" fmla="*/ 300588 w 901766"/>
              <a:gd name="connsiteY14" fmla="*/ 165321 h 349428"/>
              <a:gd name="connsiteX15" fmla="*/ 323133 w 901766"/>
              <a:gd name="connsiteY15" fmla="*/ 154049 h 349428"/>
              <a:gd name="connsiteX16" fmla="*/ 345677 w 901766"/>
              <a:gd name="connsiteY16" fmla="*/ 142777 h 349428"/>
              <a:gd name="connsiteX17" fmla="*/ 379493 w 901766"/>
              <a:gd name="connsiteY17" fmla="*/ 123990 h 349428"/>
              <a:gd name="connsiteX18" fmla="*/ 394522 w 901766"/>
              <a:gd name="connsiteY18" fmla="*/ 108961 h 349428"/>
              <a:gd name="connsiteX19" fmla="*/ 428339 w 901766"/>
              <a:gd name="connsiteY19" fmla="*/ 90175 h 349428"/>
              <a:gd name="connsiteX20" fmla="*/ 435853 w 901766"/>
              <a:gd name="connsiteY20" fmla="*/ 78903 h 349428"/>
              <a:gd name="connsiteX21" fmla="*/ 469670 w 901766"/>
              <a:gd name="connsiteY21" fmla="*/ 56359 h 349428"/>
              <a:gd name="connsiteX22" fmla="*/ 529787 w 901766"/>
              <a:gd name="connsiteY22" fmla="*/ 48845 h 349428"/>
              <a:gd name="connsiteX23" fmla="*/ 552331 w 901766"/>
              <a:gd name="connsiteY23" fmla="*/ 45087 h 349428"/>
              <a:gd name="connsiteX24" fmla="*/ 650023 w 901766"/>
              <a:gd name="connsiteY24" fmla="*/ 41330 h 349428"/>
              <a:gd name="connsiteX25" fmla="*/ 796560 w 901766"/>
              <a:gd name="connsiteY25" fmla="*/ 37573 h 349428"/>
              <a:gd name="connsiteX26" fmla="*/ 822861 w 901766"/>
              <a:gd name="connsiteY26" fmla="*/ 30058 h 349428"/>
              <a:gd name="connsiteX27" fmla="*/ 834133 w 901766"/>
              <a:gd name="connsiteY27" fmla="*/ 22543 h 349428"/>
              <a:gd name="connsiteX28" fmla="*/ 867949 w 901766"/>
              <a:gd name="connsiteY28" fmla="*/ 15029 h 349428"/>
              <a:gd name="connsiteX29" fmla="*/ 879222 w 901766"/>
              <a:gd name="connsiteY29" fmla="*/ 7514 h 349428"/>
              <a:gd name="connsiteX30" fmla="*/ 901766 w 901766"/>
              <a:gd name="connsiteY30" fmla="*/ 0 h 349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901766" h="349428">
                <a:moveTo>
                  <a:pt x="0" y="349428"/>
                </a:moveTo>
                <a:cubicBezTo>
                  <a:pt x="3351" y="348758"/>
                  <a:pt x="29167" y="343905"/>
                  <a:pt x="33816" y="341913"/>
                </a:cubicBezTo>
                <a:cubicBezTo>
                  <a:pt x="60243" y="330587"/>
                  <a:pt x="29264" y="338610"/>
                  <a:pt x="56360" y="323127"/>
                </a:cubicBezTo>
                <a:cubicBezTo>
                  <a:pt x="60844" y="320565"/>
                  <a:pt x="66380" y="320622"/>
                  <a:pt x="71390" y="319370"/>
                </a:cubicBezTo>
                <a:cubicBezTo>
                  <a:pt x="73895" y="315613"/>
                  <a:pt x="75711" y="311291"/>
                  <a:pt x="78904" y="308098"/>
                </a:cubicBezTo>
                <a:cubicBezTo>
                  <a:pt x="87931" y="299071"/>
                  <a:pt x="90751" y="301410"/>
                  <a:pt x="101448" y="296826"/>
                </a:cubicBezTo>
                <a:cubicBezTo>
                  <a:pt x="106596" y="294620"/>
                  <a:pt x="111330" y="291517"/>
                  <a:pt x="116478" y="289311"/>
                </a:cubicBezTo>
                <a:cubicBezTo>
                  <a:pt x="124023" y="286078"/>
                  <a:pt x="135154" y="283703"/>
                  <a:pt x="142779" y="281797"/>
                </a:cubicBezTo>
                <a:cubicBezTo>
                  <a:pt x="149041" y="278040"/>
                  <a:pt x="155724" y="274907"/>
                  <a:pt x="161566" y="270525"/>
                </a:cubicBezTo>
                <a:cubicBezTo>
                  <a:pt x="165817" y="267337"/>
                  <a:pt x="168756" y="262655"/>
                  <a:pt x="172838" y="259253"/>
                </a:cubicBezTo>
                <a:cubicBezTo>
                  <a:pt x="182550" y="251159"/>
                  <a:pt x="184084" y="251747"/>
                  <a:pt x="195382" y="247981"/>
                </a:cubicBezTo>
                <a:cubicBezTo>
                  <a:pt x="209308" y="220132"/>
                  <a:pt x="194696" y="243139"/>
                  <a:pt x="214169" y="225437"/>
                </a:cubicBezTo>
                <a:cubicBezTo>
                  <a:pt x="224654" y="215906"/>
                  <a:pt x="232892" y="203881"/>
                  <a:pt x="244228" y="195379"/>
                </a:cubicBezTo>
                <a:cubicBezTo>
                  <a:pt x="273794" y="173206"/>
                  <a:pt x="243600" y="193815"/>
                  <a:pt x="278044" y="176593"/>
                </a:cubicBezTo>
                <a:cubicBezTo>
                  <a:pt x="307179" y="162026"/>
                  <a:pt x="272256" y="174764"/>
                  <a:pt x="300588" y="165321"/>
                </a:cubicBezTo>
                <a:cubicBezTo>
                  <a:pt x="332901" y="143780"/>
                  <a:pt x="292015" y="169608"/>
                  <a:pt x="323133" y="154049"/>
                </a:cubicBezTo>
                <a:cubicBezTo>
                  <a:pt x="352268" y="139482"/>
                  <a:pt x="317345" y="152220"/>
                  <a:pt x="345677" y="142777"/>
                </a:cubicBezTo>
                <a:cubicBezTo>
                  <a:pt x="370963" y="109063"/>
                  <a:pt x="339284" y="144095"/>
                  <a:pt x="379493" y="123990"/>
                </a:cubicBezTo>
                <a:cubicBezTo>
                  <a:pt x="385830" y="120822"/>
                  <a:pt x="388930" y="113311"/>
                  <a:pt x="394522" y="108961"/>
                </a:cubicBezTo>
                <a:cubicBezTo>
                  <a:pt x="403017" y="102354"/>
                  <a:pt x="418354" y="95167"/>
                  <a:pt x="428339" y="90175"/>
                </a:cubicBezTo>
                <a:cubicBezTo>
                  <a:pt x="430844" y="86418"/>
                  <a:pt x="432660" y="82096"/>
                  <a:pt x="435853" y="78903"/>
                </a:cubicBezTo>
                <a:cubicBezTo>
                  <a:pt x="441123" y="73633"/>
                  <a:pt x="463708" y="58744"/>
                  <a:pt x="469670" y="56359"/>
                </a:cubicBezTo>
                <a:cubicBezTo>
                  <a:pt x="481190" y="51751"/>
                  <a:pt x="527222" y="49147"/>
                  <a:pt x="529787" y="48845"/>
                </a:cubicBezTo>
                <a:cubicBezTo>
                  <a:pt x="537353" y="47955"/>
                  <a:pt x="544727" y="45562"/>
                  <a:pt x="552331" y="45087"/>
                </a:cubicBezTo>
                <a:cubicBezTo>
                  <a:pt x="584856" y="43054"/>
                  <a:pt x="617450" y="42332"/>
                  <a:pt x="650023" y="41330"/>
                </a:cubicBezTo>
                <a:lnTo>
                  <a:pt x="796560" y="37573"/>
                </a:lnTo>
                <a:cubicBezTo>
                  <a:pt x="801370" y="36370"/>
                  <a:pt x="817475" y="32751"/>
                  <a:pt x="822861" y="30058"/>
                </a:cubicBezTo>
                <a:cubicBezTo>
                  <a:pt x="826900" y="28038"/>
                  <a:pt x="829982" y="24322"/>
                  <a:pt x="834133" y="22543"/>
                </a:cubicBezTo>
                <a:cubicBezTo>
                  <a:pt x="838774" y="20554"/>
                  <a:pt x="864607" y="15697"/>
                  <a:pt x="867949" y="15029"/>
                </a:cubicBezTo>
                <a:cubicBezTo>
                  <a:pt x="871707" y="12524"/>
                  <a:pt x="875095" y="9348"/>
                  <a:pt x="879222" y="7514"/>
                </a:cubicBezTo>
                <a:cubicBezTo>
                  <a:pt x="886460" y="4297"/>
                  <a:pt x="901766" y="0"/>
                  <a:pt x="901766" y="0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6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2" name="Forma libre 151"/>
          <p:cNvSpPr/>
          <p:nvPr/>
        </p:nvSpPr>
        <p:spPr>
          <a:xfrm>
            <a:off x="6128251" y="3595730"/>
            <a:ext cx="1198597" cy="387001"/>
          </a:xfrm>
          <a:custGeom>
            <a:avLst/>
            <a:gdLst>
              <a:gd name="connsiteX0" fmla="*/ 0 w 1198597"/>
              <a:gd name="connsiteY0" fmla="*/ 387001 h 387001"/>
              <a:gd name="connsiteX1" fmla="*/ 18786 w 1198597"/>
              <a:gd name="connsiteY1" fmla="*/ 375729 h 387001"/>
              <a:gd name="connsiteX2" fmla="*/ 30059 w 1198597"/>
              <a:gd name="connsiteY2" fmla="*/ 368215 h 387001"/>
              <a:gd name="connsiteX3" fmla="*/ 48845 w 1198597"/>
              <a:gd name="connsiteY3" fmla="*/ 364457 h 387001"/>
              <a:gd name="connsiteX4" fmla="*/ 75147 w 1198597"/>
              <a:gd name="connsiteY4" fmla="*/ 353185 h 387001"/>
              <a:gd name="connsiteX5" fmla="*/ 90176 w 1198597"/>
              <a:gd name="connsiteY5" fmla="*/ 349428 h 387001"/>
              <a:gd name="connsiteX6" fmla="*/ 105206 w 1198597"/>
              <a:gd name="connsiteY6" fmla="*/ 341914 h 387001"/>
              <a:gd name="connsiteX7" fmla="*/ 116478 w 1198597"/>
              <a:gd name="connsiteY7" fmla="*/ 338156 h 387001"/>
              <a:gd name="connsiteX8" fmla="*/ 139022 w 1198597"/>
              <a:gd name="connsiteY8" fmla="*/ 326884 h 387001"/>
              <a:gd name="connsiteX9" fmla="*/ 169081 w 1198597"/>
              <a:gd name="connsiteY9" fmla="*/ 319370 h 387001"/>
              <a:gd name="connsiteX10" fmla="*/ 221684 w 1198597"/>
              <a:gd name="connsiteY10" fmla="*/ 308098 h 387001"/>
              <a:gd name="connsiteX11" fmla="*/ 244228 w 1198597"/>
              <a:gd name="connsiteY11" fmla="*/ 300583 h 387001"/>
              <a:gd name="connsiteX12" fmla="*/ 255500 w 1198597"/>
              <a:gd name="connsiteY12" fmla="*/ 296826 h 387001"/>
              <a:gd name="connsiteX13" fmla="*/ 278044 w 1198597"/>
              <a:gd name="connsiteY13" fmla="*/ 281797 h 387001"/>
              <a:gd name="connsiteX14" fmla="*/ 311860 w 1198597"/>
              <a:gd name="connsiteY14" fmla="*/ 259253 h 387001"/>
              <a:gd name="connsiteX15" fmla="*/ 330647 w 1198597"/>
              <a:gd name="connsiteY15" fmla="*/ 225438 h 387001"/>
              <a:gd name="connsiteX16" fmla="*/ 341919 w 1198597"/>
              <a:gd name="connsiteY16" fmla="*/ 217923 h 387001"/>
              <a:gd name="connsiteX17" fmla="*/ 356949 w 1198597"/>
              <a:gd name="connsiteY17" fmla="*/ 195379 h 387001"/>
              <a:gd name="connsiteX18" fmla="*/ 368221 w 1198597"/>
              <a:gd name="connsiteY18" fmla="*/ 180350 h 387001"/>
              <a:gd name="connsiteX19" fmla="*/ 417066 w 1198597"/>
              <a:gd name="connsiteY19" fmla="*/ 135262 h 387001"/>
              <a:gd name="connsiteX20" fmla="*/ 439611 w 1198597"/>
              <a:gd name="connsiteY20" fmla="*/ 116476 h 387001"/>
              <a:gd name="connsiteX21" fmla="*/ 450883 w 1198597"/>
              <a:gd name="connsiteY21" fmla="*/ 101447 h 387001"/>
              <a:gd name="connsiteX22" fmla="*/ 465912 w 1198597"/>
              <a:gd name="connsiteY22" fmla="*/ 93932 h 387001"/>
              <a:gd name="connsiteX23" fmla="*/ 488456 w 1198597"/>
              <a:gd name="connsiteY23" fmla="*/ 78903 h 387001"/>
              <a:gd name="connsiteX24" fmla="*/ 499728 w 1198597"/>
              <a:gd name="connsiteY24" fmla="*/ 71388 h 387001"/>
              <a:gd name="connsiteX25" fmla="*/ 514758 w 1198597"/>
              <a:gd name="connsiteY25" fmla="*/ 63874 h 387001"/>
              <a:gd name="connsiteX26" fmla="*/ 529787 w 1198597"/>
              <a:gd name="connsiteY26" fmla="*/ 52602 h 387001"/>
              <a:gd name="connsiteX27" fmla="*/ 541059 w 1198597"/>
              <a:gd name="connsiteY27" fmla="*/ 48845 h 387001"/>
              <a:gd name="connsiteX28" fmla="*/ 556089 w 1198597"/>
              <a:gd name="connsiteY28" fmla="*/ 41330 h 387001"/>
              <a:gd name="connsiteX29" fmla="*/ 567361 w 1198597"/>
              <a:gd name="connsiteY29" fmla="*/ 33816 h 387001"/>
              <a:gd name="connsiteX30" fmla="*/ 589905 w 1198597"/>
              <a:gd name="connsiteY30" fmla="*/ 30058 h 387001"/>
              <a:gd name="connsiteX31" fmla="*/ 627478 w 1198597"/>
              <a:gd name="connsiteY31" fmla="*/ 22544 h 387001"/>
              <a:gd name="connsiteX32" fmla="*/ 1142236 w 1198597"/>
              <a:gd name="connsiteY32" fmla="*/ 15029 h 387001"/>
              <a:gd name="connsiteX33" fmla="*/ 1187325 w 1198597"/>
              <a:gd name="connsiteY33" fmla="*/ 3757 h 387001"/>
              <a:gd name="connsiteX34" fmla="*/ 1198597 w 1198597"/>
              <a:gd name="connsiteY34" fmla="*/ 0 h 387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198597" h="387001">
                <a:moveTo>
                  <a:pt x="0" y="387001"/>
                </a:moveTo>
                <a:cubicBezTo>
                  <a:pt x="6262" y="383244"/>
                  <a:pt x="12593" y="379599"/>
                  <a:pt x="18786" y="375729"/>
                </a:cubicBezTo>
                <a:cubicBezTo>
                  <a:pt x="22616" y="373336"/>
                  <a:pt x="25831" y="369801"/>
                  <a:pt x="30059" y="368215"/>
                </a:cubicBezTo>
                <a:cubicBezTo>
                  <a:pt x="36038" y="365973"/>
                  <a:pt x="42583" y="365710"/>
                  <a:pt x="48845" y="364457"/>
                </a:cubicBezTo>
                <a:cubicBezTo>
                  <a:pt x="62199" y="357781"/>
                  <a:pt x="62252" y="356870"/>
                  <a:pt x="75147" y="353185"/>
                </a:cubicBezTo>
                <a:cubicBezTo>
                  <a:pt x="80112" y="351766"/>
                  <a:pt x="85341" y="351241"/>
                  <a:pt x="90176" y="349428"/>
                </a:cubicBezTo>
                <a:cubicBezTo>
                  <a:pt x="95421" y="347461"/>
                  <a:pt x="100058" y="344120"/>
                  <a:pt x="105206" y="341914"/>
                </a:cubicBezTo>
                <a:cubicBezTo>
                  <a:pt x="108846" y="340354"/>
                  <a:pt x="112859" y="339765"/>
                  <a:pt x="116478" y="338156"/>
                </a:cubicBezTo>
                <a:cubicBezTo>
                  <a:pt x="124155" y="334744"/>
                  <a:pt x="131344" y="330296"/>
                  <a:pt x="139022" y="326884"/>
                </a:cubicBezTo>
                <a:cubicBezTo>
                  <a:pt x="148474" y="322683"/>
                  <a:pt x="159114" y="321363"/>
                  <a:pt x="169081" y="319370"/>
                </a:cubicBezTo>
                <a:cubicBezTo>
                  <a:pt x="194475" y="302440"/>
                  <a:pt x="167856" y="317597"/>
                  <a:pt x="221684" y="308098"/>
                </a:cubicBezTo>
                <a:cubicBezTo>
                  <a:pt x="229485" y="306721"/>
                  <a:pt x="236713" y="303088"/>
                  <a:pt x="244228" y="300583"/>
                </a:cubicBezTo>
                <a:cubicBezTo>
                  <a:pt x="247985" y="299331"/>
                  <a:pt x="252205" y="299023"/>
                  <a:pt x="255500" y="296826"/>
                </a:cubicBezTo>
                <a:cubicBezTo>
                  <a:pt x="263015" y="291816"/>
                  <a:pt x="269966" y="285836"/>
                  <a:pt x="278044" y="281797"/>
                </a:cubicBezTo>
                <a:cubicBezTo>
                  <a:pt x="300247" y="270696"/>
                  <a:pt x="288700" y="277781"/>
                  <a:pt x="311860" y="259253"/>
                </a:cubicBezTo>
                <a:cubicBezTo>
                  <a:pt x="313828" y="255317"/>
                  <a:pt x="324557" y="231528"/>
                  <a:pt x="330647" y="225438"/>
                </a:cubicBezTo>
                <a:cubicBezTo>
                  <a:pt x="333840" y="222245"/>
                  <a:pt x="338162" y="220428"/>
                  <a:pt x="341919" y="217923"/>
                </a:cubicBezTo>
                <a:cubicBezTo>
                  <a:pt x="348311" y="198749"/>
                  <a:pt x="341597" y="213290"/>
                  <a:pt x="356949" y="195379"/>
                </a:cubicBezTo>
                <a:cubicBezTo>
                  <a:pt x="361024" y="190624"/>
                  <a:pt x="363989" y="184966"/>
                  <a:pt x="368221" y="180350"/>
                </a:cubicBezTo>
                <a:cubicBezTo>
                  <a:pt x="407215" y="137813"/>
                  <a:pt x="385368" y="162998"/>
                  <a:pt x="417066" y="135262"/>
                </a:cubicBezTo>
                <a:cubicBezTo>
                  <a:pt x="440202" y="115017"/>
                  <a:pt x="416547" y="131851"/>
                  <a:pt x="439611" y="116476"/>
                </a:cubicBezTo>
                <a:cubicBezTo>
                  <a:pt x="443368" y="111466"/>
                  <a:pt x="446128" y="105522"/>
                  <a:pt x="450883" y="101447"/>
                </a:cubicBezTo>
                <a:cubicBezTo>
                  <a:pt x="455136" y="97802"/>
                  <a:pt x="461109" y="96814"/>
                  <a:pt x="465912" y="93932"/>
                </a:cubicBezTo>
                <a:cubicBezTo>
                  <a:pt x="473656" y="89285"/>
                  <a:pt x="480941" y="83913"/>
                  <a:pt x="488456" y="78903"/>
                </a:cubicBezTo>
                <a:cubicBezTo>
                  <a:pt x="492213" y="76398"/>
                  <a:pt x="495689" y="73407"/>
                  <a:pt x="499728" y="71388"/>
                </a:cubicBezTo>
                <a:cubicBezTo>
                  <a:pt x="504738" y="68883"/>
                  <a:pt x="510008" y="66843"/>
                  <a:pt x="514758" y="63874"/>
                </a:cubicBezTo>
                <a:cubicBezTo>
                  <a:pt x="520068" y="60555"/>
                  <a:pt x="524350" y="55709"/>
                  <a:pt x="529787" y="52602"/>
                </a:cubicBezTo>
                <a:cubicBezTo>
                  <a:pt x="533226" y="50637"/>
                  <a:pt x="537419" y="50405"/>
                  <a:pt x="541059" y="48845"/>
                </a:cubicBezTo>
                <a:cubicBezTo>
                  <a:pt x="546207" y="46639"/>
                  <a:pt x="551226" y="44109"/>
                  <a:pt x="556089" y="41330"/>
                </a:cubicBezTo>
                <a:cubicBezTo>
                  <a:pt x="560010" y="39090"/>
                  <a:pt x="563077" y="35244"/>
                  <a:pt x="567361" y="33816"/>
                </a:cubicBezTo>
                <a:cubicBezTo>
                  <a:pt x="574588" y="31407"/>
                  <a:pt x="582417" y="31462"/>
                  <a:pt x="589905" y="30058"/>
                </a:cubicBezTo>
                <a:cubicBezTo>
                  <a:pt x="602459" y="27704"/>
                  <a:pt x="615087" y="25642"/>
                  <a:pt x="627478" y="22544"/>
                </a:cubicBezTo>
                <a:cubicBezTo>
                  <a:pt x="804114" y="-21621"/>
                  <a:pt x="637344" y="18825"/>
                  <a:pt x="1142236" y="15029"/>
                </a:cubicBezTo>
                <a:cubicBezTo>
                  <a:pt x="1169825" y="1234"/>
                  <a:pt x="1145349" y="11388"/>
                  <a:pt x="1187325" y="3757"/>
                </a:cubicBezTo>
                <a:cubicBezTo>
                  <a:pt x="1191222" y="3049"/>
                  <a:pt x="1198597" y="0"/>
                  <a:pt x="1198597" y="0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3" name="Forma libre 152"/>
          <p:cNvSpPr/>
          <p:nvPr/>
        </p:nvSpPr>
        <p:spPr>
          <a:xfrm>
            <a:off x="5842691" y="3411615"/>
            <a:ext cx="1356407" cy="338164"/>
          </a:xfrm>
          <a:custGeom>
            <a:avLst/>
            <a:gdLst>
              <a:gd name="connsiteX0" fmla="*/ 0 w 1356407"/>
              <a:gd name="connsiteY0" fmla="*/ 338164 h 338164"/>
              <a:gd name="connsiteX1" fmla="*/ 33817 w 1356407"/>
              <a:gd name="connsiteY1" fmla="*/ 334407 h 338164"/>
              <a:gd name="connsiteX2" fmla="*/ 48846 w 1356407"/>
              <a:gd name="connsiteY2" fmla="*/ 330649 h 338164"/>
              <a:gd name="connsiteX3" fmla="*/ 67633 w 1356407"/>
              <a:gd name="connsiteY3" fmla="*/ 326892 h 338164"/>
              <a:gd name="connsiteX4" fmla="*/ 82662 w 1356407"/>
              <a:gd name="connsiteY4" fmla="*/ 319377 h 338164"/>
              <a:gd name="connsiteX5" fmla="*/ 93934 w 1356407"/>
              <a:gd name="connsiteY5" fmla="*/ 315620 h 338164"/>
              <a:gd name="connsiteX6" fmla="*/ 139023 w 1356407"/>
              <a:gd name="connsiteY6" fmla="*/ 304348 h 338164"/>
              <a:gd name="connsiteX7" fmla="*/ 157809 w 1356407"/>
              <a:gd name="connsiteY7" fmla="*/ 300591 h 338164"/>
              <a:gd name="connsiteX8" fmla="*/ 169082 w 1356407"/>
              <a:gd name="connsiteY8" fmla="*/ 296834 h 338164"/>
              <a:gd name="connsiteX9" fmla="*/ 191626 w 1356407"/>
              <a:gd name="connsiteY9" fmla="*/ 293076 h 338164"/>
              <a:gd name="connsiteX10" fmla="*/ 202898 w 1356407"/>
              <a:gd name="connsiteY10" fmla="*/ 289319 h 338164"/>
              <a:gd name="connsiteX11" fmla="*/ 217927 w 1356407"/>
              <a:gd name="connsiteY11" fmla="*/ 285562 h 338164"/>
              <a:gd name="connsiteX12" fmla="*/ 266773 w 1356407"/>
              <a:gd name="connsiteY12" fmla="*/ 278047 h 338164"/>
              <a:gd name="connsiteX13" fmla="*/ 278045 w 1356407"/>
              <a:gd name="connsiteY13" fmla="*/ 274290 h 338164"/>
              <a:gd name="connsiteX14" fmla="*/ 289317 w 1356407"/>
              <a:gd name="connsiteY14" fmla="*/ 266775 h 338164"/>
              <a:gd name="connsiteX15" fmla="*/ 319376 w 1356407"/>
              <a:gd name="connsiteY15" fmla="*/ 263018 h 338164"/>
              <a:gd name="connsiteX16" fmla="*/ 341920 w 1356407"/>
              <a:gd name="connsiteY16" fmla="*/ 259261 h 338164"/>
              <a:gd name="connsiteX17" fmla="*/ 383251 w 1356407"/>
              <a:gd name="connsiteY17" fmla="*/ 244232 h 338164"/>
              <a:gd name="connsiteX18" fmla="*/ 398280 w 1356407"/>
              <a:gd name="connsiteY18" fmla="*/ 232960 h 338164"/>
              <a:gd name="connsiteX19" fmla="*/ 417067 w 1356407"/>
              <a:gd name="connsiteY19" fmla="*/ 225445 h 338164"/>
              <a:gd name="connsiteX20" fmla="*/ 435854 w 1356407"/>
              <a:gd name="connsiteY20" fmla="*/ 214173 h 338164"/>
              <a:gd name="connsiteX21" fmla="*/ 454641 w 1356407"/>
              <a:gd name="connsiteY21" fmla="*/ 210416 h 338164"/>
              <a:gd name="connsiteX22" fmla="*/ 465913 w 1356407"/>
              <a:gd name="connsiteY22" fmla="*/ 206659 h 338164"/>
              <a:gd name="connsiteX23" fmla="*/ 492214 w 1356407"/>
              <a:gd name="connsiteY23" fmla="*/ 191629 h 338164"/>
              <a:gd name="connsiteX24" fmla="*/ 556089 w 1356407"/>
              <a:gd name="connsiteY24" fmla="*/ 184115 h 338164"/>
              <a:gd name="connsiteX25" fmla="*/ 740200 w 1356407"/>
              <a:gd name="connsiteY25" fmla="*/ 172843 h 338164"/>
              <a:gd name="connsiteX26" fmla="*/ 755229 w 1356407"/>
              <a:gd name="connsiteY26" fmla="*/ 165328 h 338164"/>
              <a:gd name="connsiteX27" fmla="*/ 770259 w 1356407"/>
              <a:gd name="connsiteY27" fmla="*/ 161571 h 338164"/>
              <a:gd name="connsiteX28" fmla="*/ 789046 w 1356407"/>
              <a:gd name="connsiteY28" fmla="*/ 154057 h 338164"/>
              <a:gd name="connsiteX29" fmla="*/ 826619 w 1356407"/>
              <a:gd name="connsiteY29" fmla="*/ 120241 h 338164"/>
              <a:gd name="connsiteX30" fmla="*/ 845406 w 1356407"/>
              <a:gd name="connsiteY30" fmla="*/ 116484 h 338164"/>
              <a:gd name="connsiteX31" fmla="*/ 856678 w 1356407"/>
              <a:gd name="connsiteY31" fmla="*/ 112726 h 338164"/>
              <a:gd name="connsiteX32" fmla="*/ 886737 w 1356407"/>
              <a:gd name="connsiteY32" fmla="*/ 105212 h 338164"/>
              <a:gd name="connsiteX33" fmla="*/ 901766 w 1356407"/>
              <a:gd name="connsiteY33" fmla="*/ 97697 h 338164"/>
              <a:gd name="connsiteX34" fmla="*/ 1112178 w 1356407"/>
              <a:gd name="connsiteY34" fmla="*/ 90183 h 338164"/>
              <a:gd name="connsiteX35" fmla="*/ 1127208 w 1356407"/>
              <a:gd name="connsiteY35" fmla="*/ 86425 h 338164"/>
              <a:gd name="connsiteX36" fmla="*/ 1142237 w 1356407"/>
              <a:gd name="connsiteY36" fmla="*/ 78911 h 338164"/>
              <a:gd name="connsiteX37" fmla="*/ 1161024 w 1356407"/>
              <a:gd name="connsiteY37" fmla="*/ 56367 h 338164"/>
              <a:gd name="connsiteX38" fmla="*/ 1187326 w 1356407"/>
              <a:gd name="connsiteY38" fmla="*/ 33823 h 338164"/>
              <a:gd name="connsiteX39" fmla="*/ 1198598 w 1356407"/>
              <a:gd name="connsiteY39" fmla="*/ 22551 h 338164"/>
              <a:gd name="connsiteX40" fmla="*/ 1217384 w 1356407"/>
              <a:gd name="connsiteY40" fmla="*/ 18794 h 338164"/>
              <a:gd name="connsiteX41" fmla="*/ 1254958 w 1356407"/>
              <a:gd name="connsiteY41" fmla="*/ 11279 h 338164"/>
              <a:gd name="connsiteX42" fmla="*/ 1337620 w 1356407"/>
              <a:gd name="connsiteY42" fmla="*/ 7522 h 338164"/>
              <a:gd name="connsiteX43" fmla="*/ 1356407 w 1356407"/>
              <a:gd name="connsiteY43" fmla="*/ 8 h 338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356407" h="338164">
                <a:moveTo>
                  <a:pt x="0" y="338164"/>
                </a:moveTo>
                <a:cubicBezTo>
                  <a:pt x="11272" y="336912"/>
                  <a:pt x="22607" y="336132"/>
                  <a:pt x="33817" y="334407"/>
                </a:cubicBezTo>
                <a:cubicBezTo>
                  <a:pt x="38921" y="333622"/>
                  <a:pt x="43805" y="331769"/>
                  <a:pt x="48846" y="330649"/>
                </a:cubicBezTo>
                <a:cubicBezTo>
                  <a:pt x="55080" y="329264"/>
                  <a:pt x="61371" y="328144"/>
                  <a:pt x="67633" y="326892"/>
                </a:cubicBezTo>
                <a:cubicBezTo>
                  <a:pt x="72643" y="324387"/>
                  <a:pt x="77514" y="321583"/>
                  <a:pt x="82662" y="319377"/>
                </a:cubicBezTo>
                <a:cubicBezTo>
                  <a:pt x="86302" y="317817"/>
                  <a:pt x="90107" y="316640"/>
                  <a:pt x="93934" y="315620"/>
                </a:cubicBezTo>
                <a:cubicBezTo>
                  <a:pt x="108903" y="311628"/>
                  <a:pt x="123993" y="308105"/>
                  <a:pt x="139023" y="304348"/>
                </a:cubicBezTo>
                <a:cubicBezTo>
                  <a:pt x="145218" y="302799"/>
                  <a:pt x="151614" y="302140"/>
                  <a:pt x="157809" y="300591"/>
                </a:cubicBezTo>
                <a:cubicBezTo>
                  <a:pt x="161652" y="299630"/>
                  <a:pt x="165215" y="297693"/>
                  <a:pt x="169082" y="296834"/>
                </a:cubicBezTo>
                <a:cubicBezTo>
                  <a:pt x="176519" y="295181"/>
                  <a:pt x="184189" y="294729"/>
                  <a:pt x="191626" y="293076"/>
                </a:cubicBezTo>
                <a:cubicBezTo>
                  <a:pt x="195492" y="292217"/>
                  <a:pt x="199090" y="290407"/>
                  <a:pt x="202898" y="289319"/>
                </a:cubicBezTo>
                <a:cubicBezTo>
                  <a:pt x="207863" y="287900"/>
                  <a:pt x="212886" y="286682"/>
                  <a:pt x="217927" y="285562"/>
                </a:cubicBezTo>
                <a:cubicBezTo>
                  <a:pt x="240055" y="280645"/>
                  <a:pt x="240750" y="281300"/>
                  <a:pt x="266773" y="278047"/>
                </a:cubicBezTo>
                <a:cubicBezTo>
                  <a:pt x="270530" y="276795"/>
                  <a:pt x="274503" y="276061"/>
                  <a:pt x="278045" y="274290"/>
                </a:cubicBezTo>
                <a:cubicBezTo>
                  <a:pt x="282084" y="272270"/>
                  <a:pt x="284960" y="267963"/>
                  <a:pt x="289317" y="266775"/>
                </a:cubicBezTo>
                <a:cubicBezTo>
                  <a:pt x="299059" y="264118"/>
                  <a:pt x="309380" y="264446"/>
                  <a:pt x="319376" y="263018"/>
                </a:cubicBezTo>
                <a:cubicBezTo>
                  <a:pt x="326918" y="261941"/>
                  <a:pt x="334405" y="260513"/>
                  <a:pt x="341920" y="259261"/>
                </a:cubicBezTo>
                <a:cubicBezTo>
                  <a:pt x="371823" y="239325"/>
                  <a:pt x="325854" y="268147"/>
                  <a:pt x="383251" y="244232"/>
                </a:cubicBezTo>
                <a:cubicBezTo>
                  <a:pt x="389031" y="241824"/>
                  <a:pt x="392806" y="236001"/>
                  <a:pt x="398280" y="232960"/>
                </a:cubicBezTo>
                <a:cubicBezTo>
                  <a:pt x="404176" y="229684"/>
                  <a:pt x="411034" y="228461"/>
                  <a:pt x="417067" y="225445"/>
                </a:cubicBezTo>
                <a:cubicBezTo>
                  <a:pt x="423599" y="222179"/>
                  <a:pt x="429073" y="216885"/>
                  <a:pt x="435854" y="214173"/>
                </a:cubicBezTo>
                <a:cubicBezTo>
                  <a:pt x="441784" y="211801"/>
                  <a:pt x="448445" y="211965"/>
                  <a:pt x="454641" y="210416"/>
                </a:cubicBezTo>
                <a:cubicBezTo>
                  <a:pt x="458483" y="209456"/>
                  <a:pt x="462156" y="207911"/>
                  <a:pt x="465913" y="206659"/>
                </a:cubicBezTo>
                <a:cubicBezTo>
                  <a:pt x="475255" y="200430"/>
                  <a:pt x="481319" y="195714"/>
                  <a:pt x="492214" y="191629"/>
                </a:cubicBezTo>
                <a:cubicBezTo>
                  <a:pt x="510137" y="184908"/>
                  <a:pt x="543043" y="185118"/>
                  <a:pt x="556089" y="184115"/>
                </a:cubicBezTo>
                <a:cubicBezTo>
                  <a:pt x="623085" y="150617"/>
                  <a:pt x="549991" y="184488"/>
                  <a:pt x="740200" y="172843"/>
                </a:cubicBezTo>
                <a:cubicBezTo>
                  <a:pt x="745791" y="172501"/>
                  <a:pt x="749985" y="167295"/>
                  <a:pt x="755229" y="165328"/>
                </a:cubicBezTo>
                <a:cubicBezTo>
                  <a:pt x="760064" y="163515"/>
                  <a:pt x="765360" y="163204"/>
                  <a:pt x="770259" y="161571"/>
                </a:cubicBezTo>
                <a:cubicBezTo>
                  <a:pt x="776658" y="159438"/>
                  <a:pt x="782784" y="156562"/>
                  <a:pt x="789046" y="154057"/>
                </a:cubicBezTo>
                <a:cubicBezTo>
                  <a:pt x="794053" y="149050"/>
                  <a:pt x="816031" y="124947"/>
                  <a:pt x="826619" y="120241"/>
                </a:cubicBezTo>
                <a:cubicBezTo>
                  <a:pt x="832455" y="117647"/>
                  <a:pt x="839210" y="118033"/>
                  <a:pt x="845406" y="116484"/>
                </a:cubicBezTo>
                <a:cubicBezTo>
                  <a:pt x="849248" y="115523"/>
                  <a:pt x="852857" y="113768"/>
                  <a:pt x="856678" y="112726"/>
                </a:cubicBezTo>
                <a:cubicBezTo>
                  <a:pt x="866642" y="110009"/>
                  <a:pt x="886737" y="105212"/>
                  <a:pt x="886737" y="105212"/>
                </a:cubicBezTo>
                <a:cubicBezTo>
                  <a:pt x="891747" y="102707"/>
                  <a:pt x="896177" y="98070"/>
                  <a:pt x="901766" y="97697"/>
                </a:cubicBezTo>
                <a:cubicBezTo>
                  <a:pt x="971793" y="93029"/>
                  <a:pt x="1042084" y="93688"/>
                  <a:pt x="1112178" y="90183"/>
                </a:cubicBezTo>
                <a:cubicBezTo>
                  <a:pt x="1117336" y="89925"/>
                  <a:pt x="1122373" y="88238"/>
                  <a:pt x="1127208" y="86425"/>
                </a:cubicBezTo>
                <a:cubicBezTo>
                  <a:pt x="1132452" y="84458"/>
                  <a:pt x="1137227" y="81416"/>
                  <a:pt x="1142237" y="78911"/>
                </a:cubicBezTo>
                <a:cubicBezTo>
                  <a:pt x="1175168" y="45980"/>
                  <a:pt x="1134868" y="87753"/>
                  <a:pt x="1161024" y="56367"/>
                </a:cubicBezTo>
                <a:cubicBezTo>
                  <a:pt x="1172680" y="42380"/>
                  <a:pt x="1172812" y="46264"/>
                  <a:pt x="1187326" y="33823"/>
                </a:cubicBezTo>
                <a:cubicBezTo>
                  <a:pt x="1191360" y="30365"/>
                  <a:pt x="1193845" y="24927"/>
                  <a:pt x="1198598" y="22551"/>
                </a:cubicBezTo>
                <a:cubicBezTo>
                  <a:pt x="1204310" y="19695"/>
                  <a:pt x="1211150" y="20179"/>
                  <a:pt x="1217384" y="18794"/>
                </a:cubicBezTo>
                <a:cubicBezTo>
                  <a:pt x="1232096" y="15525"/>
                  <a:pt x="1238692" y="12441"/>
                  <a:pt x="1254958" y="11279"/>
                </a:cubicBezTo>
                <a:cubicBezTo>
                  <a:pt x="1282470" y="9314"/>
                  <a:pt x="1310066" y="8774"/>
                  <a:pt x="1337620" y="7522"/>
                </a:cubicBezTo>
                <a:cubicBezTo>
                  <a:pt x="1353769" y="-552"/>
                  <a:pt x="1347048" y="8"/>
                  <a:pt x="1356407" y="8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5" name="Forma libre 154"/>
          <p:cNvSpPr/>
          <p:nvPr/>
        </p:nvSpPr>
        <p:spPr>
          <a:xfrm>
            <a:off x="4798146" y="3712206"/>
            <a:ext cx="1416524" cy="315613"/>
          </a:xfrm>
          <a:custGeom>
            <a:avLst/>
            <a:gdLst>
              <a:gd name="connsiteX0" fmla="*/ 0 w 1416524"/>
              <a:gd name="connsiteY0" fmla="*/ 315613 h 315613"/>
              <a:gd name="connsiteX1" fmla="*/ 22544 w 1416524"/>
              <a:gd name="connsiteY1" fmla="*/ 308098 h 315613"/>
              <a:gd name="connsiteX2" fmla="*/ 97691 w 1416524"/>
              <a:gd name="connsiteY2" fmla="*/ 300583 h 315613"/>
              <a:gd name="connsiteX3" fmla="*/ 108963 w 1416524"/>
              <a:gd name="connsiteY3" fmla="*/ 293069 h 315613"/>
              <a:gd name="connsiteX4" fmla="*/ 139022 w 1416524"/>
              <a:gd name="connsiteY4" fmla="*/ 278040 h 315613"/>
              <a:gd name="connsiteX5" fmla="*/ 150294 w 1416524"/>
              <a:gd name="connsiteY5" fmla="*/ 270525 h 315613"/>
              <a:gd name="connsiteX6" fmla="*/ 172838 w 1416524"/>
              <a:gd name="connsiteY6" fmla="*/ 266768 h 315613"/>
              <a:gd name="connsiteX7" fmla="*/ 202897 w 1416524"/>
              <a:gd name="connsiteY7" fmla="*/ 247981 h 315613"/>
              <a:gd name="connsiteX8" fmla="*/ 240471 w 1416524"/>
              <a:gd name="connsiteY8" fmla="*/ 236709 h 315613"/>
              <a:gd name="connsiteX9" fmla="*/ 251743 w 1416524"/>
              <a:gd name="connsiteY9" fmla="*/ 229195 h 315613"/>
              <a:gd name="connsiteX10" fmla="*/ 274287 w 1416524"/>
              <a:gd name="connsiteY10" fmla="*/ 221680 h 315613"/>
              <a:gd name="connsiteX11" fmla="*/ 293074 w 1416524"/>
              <a:gd name="connsiteY11" fmla="*/ 214166 h 315613"/>
              <a:gd name="connsiteX12" fmla="*/ 304346 w 1416524"/>
              <a:gd name="connsiteY12" fmla="*/ 202894 h 315613"/>
              <a:gd name="connsiteX13" fmla="*/ 334405 w 1416524"/>
              <a:gd name="connsiteY13" fmla="*/ 184107 h 315613"/>
              <a:gd name="connsiteX14" fmla="*/ 379493 w 1416524"/>
              <a:gd name="connsiteY14" fmla="*/ 146534 h 315613"/>
              <a:gd name="connsiteX15" fmla="*/ 390765 w 1416524"/>
              <a:gd name="connsiteY15" fmla="*/ 139020 h 315613"/>
              <a:gd name="connsiteX16" fmla="*/ 402037 w 1416524"/>
              <a:gd name="connsiteY16" fmla="*/ 131505 h 315613"/>
              <a:gd name="connsiteX17" fmla="*/ 432096 w 1416524"/>
              <a:gd name="connsiteY17" fmla="*/ 120233 h 315613"/>
              <a:gd name="connsiteX18" fmla="*/ 458398 w 1416524"/>
              <a:gd name="connsiteY18" fmla="*/ 108962 h 315613"/>
              <a:gd name="connsiteX19" fmla="*/ 492214 w 1416524"/>
              <a:gd name="connsiteY19" fmla="*/ 97690 h 315613"/>
              <a:gd name="connsiteX20" fmla="*/ 503486 w 1416524"/>
              <a:gd name="connsiteY20" fmla="*/ 93932 h 315613"/>
              <a:gd name="connsiteX21" fmla="*/ 514758 w 1416524"/>
              <a:gd name="connsiteY21" fmla="*/ 86418 h 315613"/>
              <a:gd name="connsiteX22" fmla="*/ 529787 w 1416524"/>
              <a:gd name="connsiteY22" fmla="*/ 75146 h 315613"/>
              <a:gd name="connsiteX23" fmla="*/ 552332 w 1416524"/>
              <a:gd name="connsiteY23" fmla="*/ 63874 h 315613"/>
              <a:gd name="connsiteX24" fmla="*/ 578633 w 1416524"/>
              <a:gd name="connsiteY24" fmla="*/ 52602 h 315613"/>
              <a:gd name="connsiteX25" fmla="*/ 589905 w 1416524"/>
              <a:gd name="connsiteY25" fmla="*/ 48845 h 315613"/>
              <a:gd name="connsiteX26" fmla="*/ 627479 w 1416524"/>
              <a:gd name="connsiteY26" fmla="*/ 26301 h 315613"/>
              <a:gd name="connsiteX27" fmla="*/ 638751 w 1416524"/>
              <a:gd name="connsiteY27" fmla="*/ 18786 h 315613"/>
              <a:gd name="connsiteX28" fmla="*/ 650023 w 1416524"/>
              <a:gd name="connsiteY28" fmla="*/ 15029 h 315613"/>
              <a:gd name="connsiteX29" fmla="*/ 661295 w 1416524"/>
              <a:gd name="connsiteY29" fmla="*/ 7515 h 315613"/>
              <a:gd name="connsiteX30" fmla="*/ 683839 w 1416524"/>
              <a:gd name="connsiteY30" fmla="*/ 0 h 315613"/>
              <a:gd name="connsiteX31" fmla="*/ 804075 w 1416524"/>
              <a:gd name="connsiteY31" fmla="*/ 3757 h 315613"/>
              <a:gd name="connsiteX32" fmla="*/ 819104 w 1416524"/>
              <a:gd name="connsiteY32" fmla="*/ 7515 h 315613"/>
              <a:gd name="connsiteX33" fmla="*/ 841648 w 1416524"/>
              <a:gd name="connsiteY33" fmla="*/ 11272 h 315613"/>
              <a:gd name="connsiteX34" fmla="*/ 886736 w 1416524"/>
              <a:gd name="connsiteY34" fmla="*/ 22544 h 315613"/>
              <a:gd name="connsiteX35" fmla="*/ 913038 w 1416524"/>
              <a:gd name="connsiteY35" fmla="*/ 33816 h 315613"/>
              <a:gd name="connsiteX36" fmla="*/ 939339 w 1416524"/>
              <a:gd name="connsiteY36" fmla="*/ 37573 h 315613"/>
              <a:gd name="connsiteX37" fmla="*/ 976913 w 1416524"/>
              <a:gd name="connsiteY37" fmla="*/ 45088 h 315613"/>
              <a:gd name="connsiteX38" fmla="*/ 988185 w 1416524"/>
              <a:gd name="connsiteY38" fmla="*/ 48845 h 315613"/>
              <a:gd name="connsiteX39" fmla="*/ 1006972 w 1416524"/>
              <a:gd name="connsiteY39" fmla="*/ 52602 h 315613"/>
              <a:gd name="connsiteX40" fmla="*/ 1037031 w 1416524"/>
              <a:gd name="connsiteY40" fmla="*/ 60117 h 315613"/>
              <a:gd name="connsiteX41" fmla="*/ 1052060 w 1416524"/>
              <a:gd name="connsiteY41" fmla="*/ 63874 h 315613"/>
              <a:gd name="connsiteX42" fmla="*/ 1085876 w 1416524"/>
              <a:gd name="connsiteY42" fmla="*/ 75146 h 315613"/>
              <a:gd name="connsiteX43" fmla="*/ 1134722 w 1416524"/>
              <a:gd name="connsiteY43" fmla="*/ 78903 h 315613"/>
              <a:gd name="connsiteX44" fmla="*/ 1307561 w 1416524"/>
              <a:gd name="connsiteY44" fmla="*/ 75146 h 315613"/>
              <a:gd name="connsiteX45" fmla="*/ 1348891 w 1416524"/>
              <a:gd name="connsiteY45" fmla="*/ 63874 h 315613"/>
              <a:gd name="connsiteX46" fmla="*/ 1378950 w 1416524"/>
              <a:gd name="connsiteY46" fmla="*/ 56359 h 315613"/>
              <a:gd name="connsiteX47" fmla="*/ 1401494 w 1416524"/>
              <a:gd name="connsiteY47" fmla="*/ 41330 h 315613"/>
              <a:gd name="connsiteX48" fmla="*/ 1416524 w 1416524"/>
              <a:gd name="connsiteY48" fmla="*/ 37573 h 315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416524" h="315613">
                <a:moveTo>
                  <a:pt x="0" y="315613"/>
                </a:moveTo>
                <a:cubicBezTo>
                  <a:pt x="7515" y="313108"/>
                  <a:pt x="14715" y="309303"/>
                  <a:pt x="22544" y="308098"/>
                </a:cubicBezTo>
                <a:cubicBezTo>
                  <a:pt x="47425" y="304270"/>
                  <a:pt x="97691" y="300583"/>
                  <a:pt x="97691" y="300583"/>
                </a:cubicBezTo>
                <a:cubicBezTo>
                  <a:pt x="101448" y="298078"/>
                  <a:pt x="104999" y="295231"/>
                  <a:pt x="108963" y="293069"/>
                </a:cubicBezTo>
                <a:cubicBezTo>
                  <a:pt x="118798" y="287705"/>
                  <a:pt x="129701" y="284254"/>
                  <a:pt x="139022" y="278040"/>
                </a:cubicBezTo>
                <a:cubicBezTo>
                  <a:pt x="142779" y="275535"/>
                  <a:pt x="146010" y="271953"/>
                  <a:pt x="150294" y="270525"/>
                </a:cubicBezTo>
                <a:cubicBezTo>
                  <a:pt x="157521" y="268116"/>
                  <a:pt x="165323" y="268020"/>
                  <a:pt x="172838" y="266768"/>
                </a:cubicBezTo>
                <a:cubicBezTo>
                  <a:pt x="184657" y="257904"/>
                  <a:pt x="189146" y="253138"/>
                  <a:pt x="202897" y="247981"/>
                </a:cubicBezTo>
                <a:cubicBezTo>
                  <a:pt x="214904" y="243478"/>
                  <a:pt x="229452" y="244054"/>
                  <a:pt x="240471" y="236709"/>
                </a:cubicBezTo>
                <a:cubicBezTo>
                  <a:pt x="244228" y="234204"/>
                  <a:pt x="247617" y="231029"/>
                  <a:pt x="251743" y="229195"/>
                </a:cubicBezTo>
                <a:cubicBezTo>
                  <a:pt x="258982" y="225978"/>
                  <a:pt x="266843" y="224387"/>
                  <a:pt x="274287" y="221680"/>
                </a:cubicBezTo>
                <a:cubicBezTo>
                  <a:pt x="280626" y="219375"/>
                  <a:pt x="286812" y="216671"/>
                  <a:pt x="293074" y="214166"/>
                </a:cubicBezTo>
                <a:cubicBezTo>
                  <a:pt x="296831" y="210409"/>
                  <a:pt x="300264" y="206296"/>
                  <a:pt x="304346" y="202894"/>
                </a:cubicBezTo>
                <a:cubicBezTo>
                  <a:pt x="332590" y="179357"/>
                  <a:pt x="294125" y="217062"/>
                  <a:pt x="334405" y="184107"/>
                </a:cubicBezTo>
                <a:cubicBezTo>
                  <a:pt x="398049" y="132036"/>
                  <a:pt x="318605" y="187126"/>
                  <a:pt x="379493" y="146534"/>
                </a:cubicBezTo>
                <a:lnTo>
                  <a:pt x="390765" y="139020"/>
                </a:lnTo>
                <a:cubicBezTo>
                  <a:pt x="394522" y="136515"/>
                  <a:pt x="397809" y="133091"/>
                  <a:pt x="402037" y="131505"/>
                </a:cubicBezTo>
                <a:cubicBezTo>
                  <a:pt x="412057" y="127748"/>
                  <a:pt x="422160" y="124207"/>
                  <a:pt x="432096" y="120233"/>
                </a:cubicBezTo>
                <a:cubicBezTo>
                  <a:pt x="440952" y="116691"/>
                  <a:pt x="449467" y="112311"/>
                  <a:pt x="458398" y="108962"/>
                </a:cubicBezTo>
                <a:cubicBezTo>
                  <a:pt x="469523" y="104790"/>
                  <a:pt x="480942" y="101447"/>
                  <a:pt x="492214" y="97690"/>
                </a:cubicBezTo>
                <a:cubicBezTo>
                  <a:pt x="495971" y="96437"/>
                  <a:pt x="500190" y="96129"/>
                  <a:pt x="503486" y="93932"/>
                </a:cubicBezTo>
                <a:cubicBezTo>
                  <a:pt x="507243" y="91427"/>
                  <a:pt x="511083" y="89043"/>
                  <a:pt x="514758" y="86418"/>
                </a:cubicBezTo>
                <a:cubicBezTo>
                  <a:pt x="519854" y="82778"/>
                  <a:pt x="524417" y="78368"/>
                  <a:pt x="529787" y="75146"/>
                </a:cubicBezTo>
                <a:cubicBezTo>
                  <a:pt x="536992" y="70823"/>
                  <a:pt x="544703" y="67395"/>
                  <a:pt x="552332" y="63874"/>
                </a:cubicBezTo>
                <a:cubicBezTo>
                  <a:pt x="560992" y="59877"/>
                  <a:pt x="569777" y="56144"/>
                  <a:pt x="578633" y="52602"/>
                </a:cubicBezTo>
                <a:cubicBezTo>
                  <a:pt x="582310" y="51131"/>
                  <a:pt x="586418" y="50723"/>
                  <a:pt x="589905" y="48845"/>
                </a:cubicBezTo>
                <a:cubicBezTo>
                  <a:pt x="602765" y="41920"/>
                  <a:pt x="615326" y="34403"/>
                  <a:pt x="627479" y="26301"/>
                </a:cubicBezTo>
                <a:cubicBezTo>
                  <a:pt x="631236" y="23796"/>
                  <a:pt x="634712" y="20806"/>
                  <a:pt x="638751" y="18786"/>
                </a:cubicBezTo>
                <a:cubicBezTo>
                  <a:pt x="642293" y="17015"/>
                  <a:pt x="646481" y="16800"/>
                  <a:pt x="650023" y="15029"/>
                </a:cubicBezTo>
                <a:cubicBezTo>
                  <a:pt x="654062" y="13010"/>
                  <a:pt x="657169" y="9349"/>
                  <a:pt x="661295" y="7515"/>
                </a:cubicBezTo>
                <a:cubicBezTo>
                  <a:pt x="668534" y="4298"/>
                  <a:pt x="683839" y="0"/>
                  <a:pt x="683839" y="0"/>
                </a:cubicBezTo>
                <a:cubicBezTo>
                  <a:pt x="723918" y="1252"/>
                  <a:pt x="764039" y="1533"/>
                  <a:pt x="804075" y="3757"/>
                </a:cubicBezTo>
                <a:cubicBezTo>
                  <a:pt x="809231" y="4043"/>
                  <a:pt x="814040" y="6502"/>
                  <a:pt x="819104" y="7515"/>
                </a:cubicBezTo>
                <a:cubicBezTo>
                  <a:pt x="826574" y="9009"/>
                  <a:pt x="834225" y="9559"/>
                  <a:pt x="841648" y="11272"/>
                </a:cubicBezTo>
                <a:cubicBezTo>
                  <a:pt x="932139" y="32152"/>
                  <a:pt x="818354" y="8865"/>
                  <a:pt x="886736" y="22544"/>
                </a:cubicBezTo>
                <a:cubicBezTo>
                  <a:pt x="894877" y="26614"/>
                  <a:pt x="903828" y="31974"/>
                  <a:pt x="913038" y="33816"/>
                </a:cubicBezTo>
                <a:cubicBezTo>
                  <a:pt x="921722" y="35553"/>
                  <a:pt x="930572" y="36321"/>
                  <a:pt x="939339" y="37573"/>
                </a:cubicBezTo>
                <a:cubicBezTo>
                  <a:pt x="964808" y="46061"/>
                  <a:pt x="933736" y="36452"/>
                  <a:pt x="976913" y="45088"/>
                </a:cubicBezTo>
                <a:cubicBezTo>
                  <a:pt x="980797" y="45865"/>
                  <a:pt x="984343" y="47885"/>
                  <a:pt x="988185" y="48845"/>
                </a:cubicBezTo>
                <a:cubicBezTo>
                  <a:pt x="994381" y="50394"/>
                  <a:pt x="1000749" y="51166"/>
                  <a:pt x="1006972" y="52602"/>
                </a:cubicBezTo>
                <a:cubicBezTo>
                  <a:pt x="1017036" y="54924"/>
                  <a:pt x="1027011" y="57612"/>
                  <a:pt x="1037031" y="60117"/>
                </a:cubicBezTo>
                <a:cubicBezTo>
                  <a:pt x="1042041" y="61369"/>
                  <a:pt x="1047161" y="62241"/>
                  <a:pt x="1052060" y="63874"/>
                </a:cubicBezTo>
                <a:cubicBezTo>
                  <a:pt x="1063332" y="67631"/>
                  <a:pt x="1074029" y="74235"/>
                  <a:pt x="1085876" y="75146"/>
                </a:cubicBezTo>
                <a:lnTo>
                  <a:pt x="1134722" y="78903"/>
                </a:lnTo>
                <a:lnTo>
                  <a:pt x="1307561" y="75146"/>
                </a:lnTo>
                <a:cubicBezTo>
                  <a:pt x="1322978" y="74541"/>
                  <a:pt x="1334102" y="67571"/>
                  <a:pt x="1348891" y="63874"/>
                </a:cubicBezTo>
                <a:lnTo>
                  <a:pt x="1378950" y="56359"/>
                </a:lnTo>
                <a:cubicBezTo>
                  <a:pt x="1386465" y="51349"/>
                  <a:pt x="1392732" y="43520"/>
                  <a:pt x="1401494" y="41330"/>
                </a:cubicBezTo>
                <a:lnTo>
                  <a:pt x="1416524" y="37573"/>
                </a:ln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6" name="Forma libre 155"/>
          <p:cNvSpPr/>
          <p:nvPr/>
        </p:nvSpPr>
        <p:spPr>
          <a:xfrm>
            <a:off x="5846449" y="3422894"/>
            <a:ext cx="845405" cy="187865"/>
          </a:xfrm>
          <a:custGeom>
            <a:avLst/>
            <a:gdLst>
              <a:gd name="connsiteX0" fmla="*/ 0 w 845405"/>
              <a:gd name="connsiteY0" fmla="*/ 187865 h 187865"/>
              <a:gd name="connsiteX1" fmla="*/ 18787 w 845405"/>
              <a:gd name="connsiteY1" fmla="*/ 180350 h 187865"/>
              <a:gd name="connsiteX2" fmla="*/ 30059 w 845405"/>
              <a:gd name="connsiteY2" fmla="*/ 176593 h 187865"/>
              <a:gd name="connsiteX3" fmla="*/ 56360 w 845405"/>
              <a:gd name="connsiteY3" fmla="*/ 161564 h 187865"/>
              <a:gd name="connsiteX4" fmla="*/ 71390 w 845405"/>
              <a:gd name="connsiteY4" fmla="*/ 150292 h 187865"/>
              <a:gd name="connsiteX5" fmla="*/ 82662 w 845405"/>
              <a:gd name="connsiteY5" fmla="*/ 142778 h 187865"/>
              <a:gd name="connsiteX6" fmla="*/ 101448 w 845405"/>
              <a:gd name="connsiteY6" fmla="*/ 127748 h 187865"/>
              <a:gd name="connsiteX7" fmla="*/ 112721 w 845405"/>
              <a:gd name="connsiteY7" fmla="*/ 120234 h 187865"/>
              <a:gd name="connsiteX8" fmla="*/ 127750 w 845405"/>
              <a:gd name="connsiteY8" fmla="*/ 108962 h 187865"/>
              <a:gd name="connsiteX9" fmla="*/ 139022 w 845405"/>
              <a:gd name="connsiteY9" fmla="*/ 101447 h 187865"/>
              <a:gd name="connsiteX10" fmla="*/ 161566 w 845405"/>
              <a:gd name="connsiteY10" fmla="*/ 93933 h 187865"/>
              <a:gd name="connsiteX11" fmla="*/ 172838 w 845405"/>
              <a:gd name="connsiteY11" fmla="*/ 86418 h 187865"/>
              <a:gd name="connsiteX12" fmla="*/ 184110 w 845405"/>
              <a:gd name="connsiteY12" fmla="*/ 82661 h 187865"/>
              <a:gd name="connsiteX13" fmla="*/ 221684 w 845405"/>
              <a:gd name="connsiteY13" fmla="*/ 71389 h 187865"/>
              <a:gd name="connsiteX14" fmla="*/ 263015 w 845405"/>
              <a:gd name="connsiteY14" fmla="*/ 52603 h 187865"/>
              <a:gd name="connsiteX15" fmla="*/ 281802 w 845405"/>
              <a:gd name="connsiteY15" fmla="*/ 48845 h 187865"/>
              <a:gd name="connsiteX16" fmla="*/ 323133 w 845405"/>
              <a:gd name="connsiteY16" fmla="*/ 37573 h 187865"/>
              <a:gd name="connsiteX17" fmla="*/ 334405 w 845405"/>
              <a:gd name="connsiteY17" fmla="*/ 33816 h 187865"/>
              <a:gd name="connsiteX18" fmla="*/ 368221 w 845405"/>
              <a:gd name="connsiteY18" fmla="*/ 22544 h 187865"/>
              <a:gd name="connsiteX19" fmla="*/ 394522 w 845405"/>
              <a:gd name="connsiteY19" fmla="*/ 15030 h 187865"/>
              <a:gd name="connsiteX20" fmla="*/ 405794 w 845405"/>
              <a:gd name="connsiteY20" fmla="*/ 11272 h 187865"/>
              <a:gd name="connsiteX21" fmla="*/ 424581 w 845405"/>
              <a:gd name="connsiteY21" fmla="*/ 0 h 187865"/>
              <a:gd name="connsiteX22" fmla="*/ 518515 w 845405"/>
              <a:gd name="connsiteY22" fmla="*/ 3758 h 187865"/>
              <a:gd name="connsiteX23" fmla="*/ 544817 w 845405"/>
              <a:gd name="connsiteY23" fmla="*/ 11272 h 187865"/>
              <a:gd name="connsiteX24" fmla="*/ 563603 w 845405"/>
              <a:gd name="connsiteY24" fmla="*/ 15030 h 187865"/>
              <a:gd name="connsiteX25" fmla="*/ 574876 w 845405"/>
              <a:gd name="connsiteY25" fmla="*/ 18787 h 187865"/>
              <a:gd name="connsiteX26" fmla="*/ 608692 w 845405"/>
              <a:gd name="connsiteY26" fmla="*/ 22544 h 187865"/>
              <a:gd name="connsiteX27" fmla="*/ 672567 w 845405"/>
              <a:gd name="connsiteY27" fmla="*/ 33816 h 187865"/>
              <a:gd name="connsiteX28" fmla="*/ 721413 w 845405"/>
              <a:gd name="connsiteY28" fmla="*/ 48845 h 187865"/>
              <a:gd name="connsiteX29" fmla="*/ 747714 w 845405"/>
              <a:gd name="connsiteY29" fmla="*/ 56360 h 187865"/>
              <a:gd name="connsiteX30" fmla="*/ 781530 w 845405"/>
              <a:gd name="connsiteY30" fmla="*/ 67632 h 187865"/>
              <a:gd name="connsiteX31" fmla="*/ 845405 w 845405"/>
              <a:gd name="connsiteY31" fmla="*/ 75146 h 187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845405" h="187865">
                <a:moveTo>
                  <a:pt x="0" y="187865"/>
                </a:moveTo>
                <a:cubicBezTo>
                  <a:pt x="6262" y="185360"/>
                  <a:pt x="12472" y="182718"/>
                  <a:pt x="18787" y="180350"/>
                </a:cubicBezTo>
                <a:cubicBezTo>
                  <a:pt x="22495" y="178959"/>
                  <a:pt x="26620" y="178558"/>
                  <a:pt x="30059" y="176593"/>
                </a:cubicBezTo>
                <a:cubicBezTo>
                  <a:pt x="61905" y="158396"/>
                  <a:pt x="30515" y="170178"/>
                  <a:pt x="56360" y="161564"/>
                </a:cubicBezTo>
                <a:cubicBezTo>
                  <a:pt x="61370" y="157807"/>
                  <a:pt x="66294" y="153932"/>
                  <a:pt x="71390" y="150292"/>
                </a:cubicBezTo>
                <a:cubicBezTo>
                  <a:pt x="75065" y="147667"/>
                  <a:pt x="79050" y="145487"/>
                  <a:pt x="82662" y="142778"/>
                </a:cubicBezTo>
                <a:cubicBezTo>
                  <a:pt x="89078" y="137966"/>
                  <a:pt x="95032" y="132560"/>
                  <a:pt x="101448" y="127748"/>
                </a:cubicBezTo>
                <a:cubicBezTo>
                  <a:pt x="105061" y="125038"/>
                  <a:pt x="109046" y="122859"/>
                  <a:pt x="112721" y="120234"/>
                </a:cubicBezTo>
                <a:cubicBezTo>
                  <a:pt x="117817" y="116594"/>
                  <a:pt x="122654" y="112602"/>
                  <a:pt x="127750" y="108962"/>
                </a:cubicBezTo>
                <a:cubicBezTo>
                  <a:pt x="131425" y="106337"/>
                  <a:pt x="134895" y="103281"/>
                  <a:pt x="139022" y="101447"/>
                </a:cubicBezTo>
                <a:cubicBezTo>
                  <a:pt x="146260" y="98230"/>
                  <a:pt x="161566" y="93933"/>
                  <a:pt x="161566" y="93933"/>
                </a:cubicBezTo>
                <a:cubicBezTo>
                  <a:pt x="165323" y="91428"/>
                  <a:pt x="168799" y="88438"/>
                  <a:pt x="172838" y="86418"/>
                </a:cubicBezTo>
                <a:cubicBezTo>
                  <a:pt x="176380" y="84647"/>
                  <a:pt x="180402" y="84052"/>
                  <a:pt x="184110" y="82661"/>
                </a:cubicBezTo>
                <a:cubicBezTo>
                  <a:pt x="212359" y="72068"/>
                  <a:pt x="192938" y="77138"/>
                  <a:pt x="221684" y="71389"/>
                </a:cubicBezTo>
                <a:cubicBezTo>
                  <a:pt x="234645" y="64908"/>
                  <a:pt x="248413" y="56254"/>
                  <a:pt x="263015" y="52603"/>
                </a:cubicBezTo>
                <a:cubicBezTo>
                  <a:pt x="269211" y="51054"/>
                  <a:pt x="275540" y="50098"/>
                  <a:pt x="281802" y="48845"/>
                </a:cubicBezTo>
                <a:cubicBezTo>
                  <a:pt x="303286" y="34524"/>
                  <a:pt x="284546" y="44589"/>
                  <a:pt x="323133" y="37573"/>
                </a:cubicBezTo>
                <a:cubicBezTo>
                  <a:pt x="327030" y="36864"/>
                  <a:pt x="330597" y="34904"/>
                  <a:pt x="334405" y="33816"/>
                </a:cubicBezTo>
                <a:cubicBezTo>
                  <a:pt x="369661" y="23744"/>
                  <a:pt x="326767" y="38089"/>
                  <a:pt x="368221" y="22544"/>
                </a:cubicBezTo>
                <a:cubicBezTo>
                  <a:pt x="382635" y="17139"/>
                  <a:pt x="377941" y="19768"/>
                  <a:pt x="394522" y="15030"/>
                </a:cubicBezTo>
                <a:cubicBezTo>
                  <a:pt x="398330" y="13942"/>
                  <a:pt x="402252" y="13043"/>
                  <a:pt x="405794" y="11272"/>
                </a:cubicBezTo>
                <a:cubicBezTo>
                  <a:pt x="412326" y="8006"/>
                  <a:pt x="418319" y="3757"/>
                  <a:pt x="424581" y="0"/>
                </a:cubicBezTo>
                <a:cubicBezTo>
                  <a:pt x="455892" y="1253"/>
                  <a:pt x="487253" y="1602"/>
                  <a:pt x="518515" y="3758"/>
                </a:cubicBezTo>
                <a:cubicBezTo>
                  <a:pt x="528220" y="4427"/>
                  <a:pt x="535676" y="8987"/>
                  <a:pt x="544817" y="11272"/>
                </a:cubicBezTo>
                <a:cubicBezTo>
                  <a:pt x="551012" y="12821"/>
                  <a:pt x="557408" y="13481"/>
                  <a:pt x="563603" y="15030"/>
                </a:cubicBezTo>
                <a:cubicBezTo>
                  <a:pt x="567446" y="15991"/>
                  <a:pt x="570969" y="18136"/>
                  <a:pt x="574876" y="18787"/>
                </a:cubicBezTo>
                <a:cubicBezTo>
                  <a:pt x="586063" y="20651"/>
                  <a:pt x="597420" y="21292"/>
                  <a:pt x="608692" y="22544"/>
                </a:cubicBezTo>
                <a:cubicBezTo>
                  <a:pt x="667590" y="37269"/>
                  <a:pt x="608900" y="24022"/>
                  <a:pt x="672567" y="33816"/>
                </a:cubicBezTo>
                <a:cubicBezTo>
                  <a:pt x="684897" y="35713"/>
                  <a:pt x="715431" y="46851"/>
                  <a:pt x="721413" y="48845"/>
                </a:cubicBezTo>
                <a:cubicBezTo>
                  <a:pt x="737594" y="54239"/>
                  <a:pt x="728830" y="51639"/>
                  <a:pt x="747714" y="56360"/>
                </a:cubicBezTo>
                <a:cubicBezTo>
                  <a:pt x="768525" y="70233"/>
                  <a:pt x="749133" y="59533"/>
                  <a:pt x="781530" y="67632"/>
                </a:cubicBezTo>
                <a:cubicBezTo>
                  <a:pt x="829011" y="79502"/>
                  <a:pt x="775513" y="75146"/>
                  <a:pt x="845405" y="75146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7" name="Forma libre 156"/>
          <p:cNvSpPr/>
          <p:nvPr/>
        </p:nvSpPr>
        <p:spPr>
          <a:xfrm>
            <a:off x="5722456" y="3287632"/>
            <a:ext cx="1337619" cy="244224"/>
          </a:xfrm>
          <a:custGeom>
            <a:avLst/>
            <a:gdLst>
              <a:gd name="connsiteX0" fmla="*/ 0 w 1337619"/>
              <a:gd name="connsiteY0" fmla="*/ 244224 h 244224"/>
              <a:gd name="connsiteX1" fmla="*/ 26302 w 1337619"/>
              <a:gd name="connsiteY1" fmla="*/ 236709 h 244224"/>
              <a:gd name="connsiteX2" fmla="*/ 48846 w 1337619"/>
              <a:gd name="connsiteY2" fmla="*/ 229195 h 244224"/>
              <a:gd name="connsiteX3" fmla="*/ 60118 w 1337619"/>
              <a:gd name="connsiteY3" fmla="*/ 225437 h 244224"/>
              <a:gd name="connsiteX4" fmla="*/ 75147 w 1337619"/>
              <a:gd name="connsiteY4" fmla="*/ 221680 h 244224"/>
              <a:gd name="connsiteX5" fmla="*/ 101449 w 1337619"/>
              <a:gd name="connsiteY5" fmla="*/ 206651 h 244224"/>
              <a:gd name="connsiteX6" fmla="*/ 112721 w 1337619"/>
              <a:gd name="connsiteY6" fmla="*/ 202894 h 244224"/>
              <a:gd name="connsiteX7" fmla="*/ 123993 w 1337619"/>
              <a:gd name="connsiteY7" fmla="*/ 195379 h 244224"/>
              <a:gd name="connsiteX8" fmla="*/ 146537 w 1337619"/>
              <a:gd name="connsiteY8" fmla="*/ 187865 h 244224"/>
              <a:gd name="connsiteX9" fmla="*/ 172838 w 1337619"/>
              <a:gd name="connsiteY9" fmla="*/ 172835 h 244224"/>
              <a:gd name="connsiteX10" fmla="*/ 191625 w 1337619"/>
              <a:gd name="connsiteY10" fmla="*/ 161563 h 244224"/>
              <a:gd name="connsiteX11" fmla="*/ 214169 w 1337619"/>
              <a:gd name="connsiteY11" fmla="*/ 150292 h 244224"/>
              <a:gd name="connsiteX12" fmla="*/ 244228 w 1337619"/>
              <a:gd name="connsiteY12" fmla="*/ 139020 h 244224"/>
              <a:gd name="connsiteX13" fmla="*/ 274287 w 1337619"/>
              <a:gd name="connsiteY13" fmla="*/ 120233 h 244224"/>
              <a:gd name="connsiteX14" fmla="*/ 296831 w 1337619"/>
              <a:gd name="connsiteY14" fmla="*/ 112719 h 244224"/>
              <a:gd name="connsiteX15" fmla="*/ 330647 w 1337619"/>
              <a:gd name="connsiteY15" fmla="*/ 101447 h 244224"/>
              <a:gd name="connsiteX16" fmla="*/ 356949 w 1337619"/>
              <a:gd name="connsiteY16" fmla="*/ 82660 h 244224"/>
              <a:gd name="connsiteX17" fmla="*/ 371978 w 1337619"/>
              <a:gd name="connsiteY17" fmla="*/ 78903 h 244224"/>
              <a:gd name="connsiteX18" fmla="*/ 398280 w 1337619"/>
              <a:gd name="connsiteY18" fmla="*/ 60117 h 244224"/>
              <a:gd name="connsiteX19" fmla="*/ 417067 w 1337619"/>
              <a:gd name="connsiteY19" fmla="*/ 52602 h 244224"/>
              <a:gd name="connsiteX20" fmla="*/ 432096 w 1337619"/>
              <a:gd name="connsiteY20" fmla="*/ 41330 h 244224"/>
              <a:gd name="connsiteX21" fmla="*/ 458398 w 1337619"/>
              <a:gd name="connsiteY21" fmla="*/ 26301 h 244224"/>
              <a:gd name="connsiteX22" fmla="*/ 469670 w 1337619"/>
              <a:gd name="connsiteY22" fmla="*/ 18786 h 244224"/>
              <a:gd name="connsiteX23" fmla="*/ 488457 w 1337619"/>
              <a:gd name="connsiteY23" fmla="*/ 15029 h 244224"/>
              <a:gd name="connsiteX24" fmla="*/ 514758 w 1337619"/>
              <a:gd name="connsiteY24" fmla="*/ 7514 h 244224"/>
              <a:gd name="connsiteX25" fmla="*/ 544817 w 1337619"/>
              <a:gd name="connsiteY25" fmla="*/ 3757 h 244224"/>
              <a:gd name="connsiteX26" fmla="*/ 777773 w 1337619"/>
              <a:gd name="connsiteY26" fmla="*/ 0 h 244224"/>
              <a:gd name="connsiteX27" fmla="*/ 999457 w 1337619"/>
              <a:gd name="connsiteY27" fmla="*/ 3757 h 244224"/>
              <a:gd name="connsiteX28" fmla="*/ 1033273 w 1337619"/>
              <a:gd name="connsiteY28" fmla="*/ 7514 h 244224"/>
              <a:gd name="connsiteX29" fmla="*/ 1055818 w 1337619"/>
              <a:gd name="connsiteY29" fmla="*/ 18786 h 244224"/>
              <a:gd name="connsiteX30" fmla="*/ 1067090 w 1337619"/>
              <a:gd name="connsiteY30" fmla="*/ 22544 h 244224"/>
              <a:gd name="connsiteX31" fmla="*/ 1100906 w 1337619"/>
              <a:gd name="connsiteY31" fmla="*/ 33815 h 244224"/>
              <a:gd name="connsiteX32" fmla="*/ 1123450 w 1337619"/>
              <a:gd name="connsiteY32" fmla="*/ 45087 h 244224"/>
              <a:gd name="connsiteX33" fmla="*/ 1134722 w 1337619"/>
              <a:gd name="connsiteY33" fmla="*/ 52602 h 244224"/>
              <a:gd name="connsiteX34" fmla="*/ 1145994 w 1337619"/>
              <a:gd name="connsiteY34" fmla="*/ 56359 h 244224"/>
              <a:gd name="connsiteX35" fmla="*/ 1164781 w 1337619"/>
              <a:gd name="connsiteY35" fmla="*/ 63874 h 244224"/>
              <a:gd name="connsiteX36" fmla="*/ 1187325 w 1337619"/>
              <a:gd name="connsiteY36" fmla="*/ 67631 h 244224"/>
              <a:gd name="connsiteX37" fmla="*/ 1198597 w 1337619"/>
              <a:gd name="connsiteY37" fmla="*/ 71388 h 244224"/>
              <a:gd name="connsiteX38" fmla="*/ 1209869 w 1337619"/>
              <a:gd name="connsiteY38" fmla="*/ 78903 h 244224"/>
              <a:gd name="connsiteX39" fmla="*/ 1247443 w 1337619"/>
              <a:gd name="connsiteY39" fmla="*/ 86418 h 244224"/>
              <a:gd name="connsiteX40" fmla="*/ 1269987 w 1337619"/>
              <a:gd name="connsiteY40" fmla="*/ 93932 h 244224"/>
              <a:gd name="connsiteX41" fmla="*/ 1288774 w 1337619"/>
              <a:gd name="connsiteY41" fmla="*/ 97689 h 244224"/>
              <a:gd name="connsiteX42" fmla="*/ 1303803 w 1337619"/>
              <a:gd name="connsiteY42" fmla="*/ 101447 h 244224"/>
              <a:gd name="connsiteX43" fmla="*/ 1322590 w 1337619"/>
              <a:gd name="connsiteY43" fmla="*/ 105204 h 244224"/>
              <a:gd name="connsiteX44" fmla="*/ 1337619 w 1337619"/>
              <a:gd name="connsiteY44" fmla="*/ 108961 h 244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337619" h="244224">
                <a:moveTo>
                  <a:pt x="0" y="244224"/>
                </a:moveTo>
                <a:cubicBezTo>
                  <a:pt x="8767" y="241719"/>
                  <a:pt x="17587" y="239390"/>
                  <a:pt x="26302" y="236709"/>
                </a:cubicBezTo>
                <a:cubicBezTo>
                  <a:pt x="33873" y="234380"/>
                  <a:pt x="41331" y="231700"/>
                  <a:pt x="48846" y="229195"/>
                </a:cubicBezTo>
                <a:cubicBezTo>
                  <a:pt x="52603" y="227943"/>
                  <a:pt x="56276" y="226398"/>
                  <a:pt x="60118" y="225437"/>
                </a:cubicBezTo>
                <a:cubicBezTo>
                  <a:pt x="65128" y="224185"/>
                  <a:pt x="70312" y="223493"/>
                  <a:pt x="75147" y="221680"/>
                </a:cubicBezTo>
                <a:cubicBezTo>
                  <a:pt x="101503" y="211797"/>
                  <a:pt x="79642" y="217555"/>
                  <a:pt x="101449" y="206651"/>
                </a:cubicBezTo>
                <a:cubicBezTo>
                  <a:pt x="104991" y="204880"/>
                  <a:pt x="108964" y="204146"/>
                  <a:pt x="112721" y="202894"/>
                </a:cubicBezTo>
                <a:cubicBezTo>
                  <a:pt x="116478" y="200389"/>
                  <a:pt x="119866" y="197213"/>
                  <a:pt x="123993" y="195379"/>
                </a:cubicBezTo>
                <a:cubicBezTo>
                  <a:pt x="131231" y="192162"/>
                  <a:pt x="146537" y="187865"/>
                  <a:pt x="146537" y="187865"/>
                </a:cubicBezTo>
                <a:cubicBezTo>
                  <a:pt x="170151" y="172121"/>
                  <a:pt x="144242" y="188722"/>
                  <a:pt x="172838" y="172835"/>
                </a:cubicBezTo>
                <a:cubicBezTo>
                  <a:pt x="179222" y="169288"/>
                  <a:pt x="185214" y="165060"/>
                  <a:pt x="191625" y="161563"/>
                </a:cubicBezTo>
                <a:cubicBezTo>
                  <a:pt x="199001" y="157540"/>
                  <a:pt x="206520" y="153768"/>
                  <a:pt x="214169" y="150292"/>
                </a:cubicBezTo>
                <a:cubicBezTo>
                  <a:pt x="226531" y="144673"/>
                  <a:pt x="232489" y="142932"/>
                  <a:pt x="244228" y="139020"/>
                </a:cubicBezTo>
                <a:cubicBezTo>
                  <a:pt x="257146" y="129332"/>
                  <a:pt x="259554" y="126126"/>
                  <a:pt x="274287" y="120233"/>
                </a:cubicBezTo>
                <a:cubicBezTo>
                  <a:pt x="281642" y="117291"/>
                  <a:pt x="289746" y="116261"/>
                  <a:pt x="296831" y="112719"/>
                </a:cubicBezTo>
                <a:cubicBezTo>
                  <a:pt x="317573" y="102348"/>
                  <a:pt x="306368" y="106302"/>
                  <a:pt x="330647" y="101447"/>
                </a:cubicBezTo>
                <a:cubicBezTo>
                  <a:pt x="332354" y="100166"/>
                  <a:pt x="352678" y="84490"/>
                  <a:pt x="356949" y="82660"/>
                </a:cubicBezTo>
                <a:cubicBezTo>
                  <a:pt x="361695" y="80626"/>
                  <a:pt x="366968" y="80155"/>
                  <a:pt x="371978" y="78903"/>
                </a:cubicBezTo>
                <a:cubicBezTo>
                  <a:pt x="375384" y="76348"/>
                  <a:pt x="392784" y="62865"/>
                  <a:pt x="398280" y="60117"/>
                </a:cubicBezTo>
                <a:cubicBezTo>
                  <a:pt x="404313" y="57101"/>
                  <a:pt x="411171" y="55878"/>
                  <a:pt x="417067" y="52602"/>
                </a:cubicBezTo>
                <a:cubicBezTo>
                  <a:pt x="422541" y="49561"/>
                  <a:pt x="427000" y="44970"/>
                  <a:pt x="432096" y="41330"/>
                </a:cubicBezTo>
                <a:cubicBezTo>
                  <a:pt x="450409" y="28249"/>
                  <a:pt x="436376" y="38884"/>
                  <a:pt x="458398" y="26301"/>
                </a:cubicBezTo>
                <a:cubicBezTo>
                  <a:pt x="462319" y="24061"/>
                  <a:pt x="465442" y="20372"/>
                  <a:pt x="469670" y="18786"/>
                </a:cubicBezTo>
                <a:cubicBezTo>
                  <a:pt x="475650" y="16544"/>
                  <a:pt x="482261" y="16578"/>
                  <a:pt x="488457" y="15029"/>
                </a:cubicBezTo>
                <a:cubicBezTo>
                  <a:pt x="497303" y="12818"/>
                  <a:pt x="505817" y="9302"/>
                  <a:pt x="514758" y="7514"/>
                </a:cubicBezTo>
                <a:cubicBezTo>
                  <a:pt x="524660" y="5534"/>
                  <a:pt x="534723" y="4045"/>
                  <a:pt x="544817" y="3757"/>
                </a:cubicBezTo>
                <a:cubicBezTo>
                  <a:pt x="622447" y="1539"/>
                  <a:pt x="700121" y="1252"/>
                  <a:pt x="777773" y="0"/>
                </a:cubicBezTo>
                <a:lnTo>
                  <a:pt x="999457" y="3757"/>
                </a:lnTo>
                <a:cubicBezTo>
                  <a:pt x="1010793" y="4090"/>
                  <a:pt x="1022315" y="4592"/>
                  <a:pt x="1033273" y="7514"/>
                </a:cubicBezTo>
                <a:cubicBezTo>
                  <a:pt x="1041391" y="9679"/>
                  <a:pt x="1048140" y="15374"/>
                  <a:pt x="1055818" y="18786"/>
                </a:cubicBezTo>
                <a:cubicBezTo>
                  <a:pt x="1059437" y="20395"/>
                  <a:pt x="1063382" y="21153"/>
                  <a:pt x="1067090" y="22544"/>
                </a:cubicBezTo>
                <a:cubicBezTo>
                  <a:pt x="1095380" y="33153"/>
                  <a:pt x="1075727" y="27521"/>
                  <a:pt x="1100906" y="33815"/>
                </a:cubicBezTo>
                <a:cubicBezTo>
                  <a:pt x="1133210" y="55352"/>
                  <a:pt x="1092338" y="29531"/>
                  <a:pt x="1123450" y="45087"/>
                </a:cubicBezTo>
                <a:cubicBezTo>
                  <a:pt x="1127489" y="47107"/>
                  <a:pt x="1130683" y="50582"/>
                  <a:pt x="1134722" y="52602"/>
                </a:cubicBezTo>
                <a:cubicBezTo>
                  <a:pt x="1138264" y="54373"/>
                  <a:pt x="1142286" y="54968"/>
                  <a:pt x="1145994" y="56359"/>
                </a:cubicBezTo>
                <a:cubicBezTo>
                  <a:pt x="1152309" y="58727"/>
                  <a:pt x="1158274" y="62099"/>
                  <a:pt x="1164781" y="63874"/>
                </a:cubicBezTo>
                <a:cubicBezTo>
                  <a:pt x="1172131" y="65878"/>
                  <a:pt x="1179888" y="65978"/>
                  <a:pt x="1187325" y="67631"/>
                </a:cubicBezTo>
                <a:cubicBezTo>
                  <a:pt x="1191191" y="68490"/>
                  <a:pt x="1194840" y="70136"/>
                  <a:pt x="1198597" y="71388"/>
                </a:cubicBezTo>
                <a:cubicBezTo>
                  <a:pt x="1202354" y="73893"/>
                  <a:pt x="1205718" y="77124"/>
                  <a:pt x="1209869" y="78903"/>
                </a:cubicBezTo>
                <a:cubicBezTo>
                  <a:pt x="1218605" y="82647"/>
                  <a:pt x="1239994" y="84556"/>
                  <a:pt x="1247443" y="86418"/>
                </a:cubicBezTo>
                <a:cubicBezTo>
                  <a:pt x="1255128" y="88339"/>
                  <a:pt x="1262220" y="92379"/>
                  <a:pt x="1269987" y="93932"/>
                </a:cubicBezTo>
                <a:cubicBezTo>
                  <a:pt x="1276249" y="95184"/>
                  <a:pt x="1282540" y="96304"/>
                  <a:pt x="1288774" y="97689"/>
                </a:cubicBezTo>
                <a:cubicBezTo>
                  <a:pt x="1293815" y="98809"/>
                  <a:pt x="1298762" y="100327"/>
                  <a:pt x="1303803" y="101447"/>
                </a:cubicBezTo>
                <a:cubicBezTo>
                  <a:pt x="1310037" y="102832"/>
                  <a:pt x="1316356" y="103819"/>
                  <a:pt x="1322590" y="105204"/>
                </a:cubicBezTo>
                <a:cubicBezTo>
                  <a:pt x="1327631" y="106324"/>
                  <a:pt x="1337619" y="108961"/>
                  <a:pt x="1337619" y="108961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4" name="Imagen 63" descr="gentiana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11270"/>
          <a:stretch/>
        </p:blipFill>
        <p:spPr>
          <a:xfrm rot="21243600">
            <a:off x="6062976" y="2593674"/>
            <a:ext cx="382211" cy="208449"/>
          </a:xfrm>
          <a:prstGeom prst="rect">
            <a:avLst/>
          </a:prstGeom>
        </p:spPr>
      </p:pic>
      <p:pic>
        <p:nvPicPr>
          <p:cNvPr id="23" name="Imagen 22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59248" y="2426487"/>
            <a:ext cx="246023" cy="382338"/>
          </a:xfrm>
          <a:prstGeom prst="rect">
            <a:avLst/>
          </a:prstGeom>
        </p:spPr>
      </p:pic>
      <p:pic>
        <p:nvPicPr>
          <p:cNvPr id="134" name="Imagen 133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7420855" y="2131280"/>
            <a:ext cx="147884" cy="96785"/>
          </a:xfrm>
          <a:prstGeom prst="rect">
            <a:avLst/>
          </a:prstGeom>
        </p:spPr>
      </p:pic>
      <p:pic>
        <p:nvPicPr>
          <p:cNvPr id="22" name="Imagen 21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470" y="2859232"/>
            <a:ext cx="318893" cy="382338"/>
          </a:xfrm>
          <a:prstGeom prst="rect">
            <a:avLst/>
          </a:prstGeom>
        </p:spPr>
      </p:pic>
      <p:pic>
        <p:nvPicPr>
          <p:cNvPr id="138" name="Imagen 137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618" y="3716804"/>
            <a:ext cx="268007" cy="376576"/>
          </a:xfrm>
          <a:prstGeom prst="rect">
            <a:avLst/>
          </a:prstGeom>
        </p:spPr>
      </p:pic>
      <p:pic>
        <p:nvPicPr>
          <p:cNvPr id="54" name="Imagen 53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657" y="3923721"/>
            <a:ext cx="268007" cy="376576"/>
          </a:xfrm>
          <a:prstGeom prst="rect">
            <a:avLst/>
          </a:prstGeom>
        </p:spPr>
      </p:pic>
      <p:pic>
        <p:nvPicPr>
          <p:cNvPr id="19" name="Imagen 18" descr="pinguicol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716" y="3544739"/>
            <a:ext cx="330877" cy="396706"/>
          </a:xfrm>
          <a:prstGeom prst="rect">
            <a:avLst/>
          </a:prstGeom>
        </p:spPr>
      </p:pic>
      <p:pic>
        <p:nvPicPr>
          <p:cNvPr id="42" name="Imagen 41" descr="nardu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583" y="3729060"/>
            <a:ext cx="350828" cy="492948"/>
          </a:xfrm>
          <a:prstGeom prst="rect">
            <a:avLst/>
          </a:prstGeom>
        </p:spPr>
      </p:pic>
      <p:pic>
        <p:nvPicPr>
          <p:cNvPr id="21" name="Imagen 20" descr="pinguicol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231" y="3494348"/>
            <a:ext cx="239156" cy="286737"/>
          </a:xfrm>
          <a:prstGeom prst="rect">
            <a:avLst/>
          </a:prstGeom>
        </p:spPr>
      </p:pic>
      <p:pic>
        <p:nvPicPr>
          <p:cNvPr id="24" name="Imagen 23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411" y="3085423"/>
            <a:ext cx="289682" cy="347315"/>
          </a:xfrm>
          <a:prstGeom prst="rect">
            <a:avLst/>
          </a:prstGeom>
        </p:spPr>
      </p:pic>
      <p:pic>
        <p:nvPicPr>
          <p:cNvPr id="25" name="Imagen 24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348" y="3261739"/>
            <a:ext cx="269734" cy="323399"/>
          </a:xfrm>
          <a:prstGeom prst="rect">
            <a:avLst/>
          </a:prstGeom>
        </p:spPr>
      </p:pic>
      <p:pic>
        <p:nvPicPr>
          <p:cNvPr id="158" name="Imagen 157" descr="pinguicol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049" y="3353679"/>
            <a:ext cx="239156" cy="286737"/>
          </a:xfrm>
          <a:prstGeom prst="rect">
            <a:avLst/>
          </a:prstGeom>
        </p:spPr>
      </p:pic>
      <p:pic>
        <p:nvPicPr>
          <p:cNvPr id="159" name="Imagen 158" descr="pinguicol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724" y="3352800"/>
            <a:ext cx="239156" cy="286737"/>
          </a:xfrm>
          <a:prstGeom prst="rect">
            <a:avLst/>
          </a:prstGeom>
        </p:spPr>
      </p:pic>
      <p:pic>
        <p:nvPicPr>
          <p:cNvPr id="160" name="Imagen 159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898" y="3541139"/>
            <a:ext cx="269734" cy="323399"/>
          </a:xfrm>
          <a:prstGeom prst="rect">
            <a:avLst/>
          </a:prstGeom>
        </p:spPr>
      </p:pic>
      <p:pic>
        <p:nvPicPr>
          <p:cNvPr id="161" name="Imagen 160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773" y="3267300"/>
            <a:ext cx="269734" cy="323399"/>
          </a:xfrm>
          <a:prstGeom prst="rect">
            <a:avLst/>
          </a:prstGeom>
        </p:spPr>
      </p:pic>
      <p:pic>
        <p:nvPicPr>
          <p:cNvPr id="162" name="Imagen 161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273" y="3239514"/>
            <a:ext cx="269734" cy="323399"/>
          </a:xfrm>
          <a:prstGeom prst="rect">
            <a:avLst/>
          </a:prstGeom>
        </p:spPr>
      </p:pic>
      <p:pic>
        <p:nvPicPr>
          <p:cNvPr id="163" name="Imagen 162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073" y="2677539"/>
            <a:ext cx="269734" cy="323399"/>
          </a:xfrm>
          <a:prstGeom prst="rect">
            <a:avLst/>
          </a:prstGeom>
        </p:spPr>
      </p:pic>
      <p:pic>
        <p:nvPicPr>
          <p:cNvPr id="164" name="Imagen 163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697" y="2597150"/>
            <a:ext cx="302357" cy="362513"/>
          </a:xfrm>
          <a:prstGeom prst="rect">
            <a:avLst/>
          </a:prstGeom>
        </p:spPr>
      </p:pic>
      <p:pic>
        <p:nvPicPr>
          <p:cNvPr id="165" name="Imagen 164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948" y="2417189"/>
            <a:ext cx="269734" cy="323399"/>
          </a:xfrm>
          <a:prstGeom prst="rect">
            <a:avLst/>
          </a:prstGeom>
        </p:spPr>
      </p:pic>
      <p:pic>
        <p:nvPicPr>
          <p:cNvPr id="166" name="Imagen 165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0173" y="2153664"/>
            <a:ext cx="269734" cy="323399"/>
          </a:xfrm>
          <a:prstGeom prst="rect">
            <a:avLst/>
          </a:prstGeom>
        </p:spPr>
      </p:pic>
      <p:pic>
        <p:nvPicPr>
          <p:cNvPr id="167" name="Imagen 166" descr="gentiana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12"/>
          <a:stretch/>
        </p:blipFill>
        <p:spPr>
          <a:xfrm rot="639940">
            <a:off x="5435766" y="2534238"/>
            <a:ext cx="127564" cy="185247"/>
          </a:xfrm>
          <a:prstGeom prst="rect">
            <a:avLst/>
          </a:prstGeom>
        </p:spPr>
      </p:pic>
      <p:pic>
        <p:nvPicPr>
          <p:cNvPr id="168" name="Imagen 167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72" y="2384425"/>
            <a:ext cx="302357" cy="362513"/>
          </a:xfrm>
          <a:prstGeom prst="rect">
            <a:avLst/>
          </a:prstGeom>
        </p:spPr>
      </p:pic>
      <p:pic>
        <p:nvPicPr>
          <p:cNvPr id="169" name="Imagen 168" descr="pingucola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022" y="2609850"/>
            <a:ext cx="302357" cy="362513"/>
          </a:xfrm>
          <a:prstGeom prst="rect">
            <a:avLst/>
          </a:prstGeom>
        </p:spPr>
      </p:pic>
      <p:pic>
        <p:nvPicPr>
          <p:cNvPr id="170" name="Imagen 169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3849568" y="2527025"/>
            <a:ext cx="174917" cy="96785"/>
          </a:xfrm>
          <a:prstGeom prst="rect">
            <a:avLst/>
          </a:prstGeom>
        </p:spPr>
      </p:pic>
      <p:pic>
        <p:nvPicPr>
          <p:cNvPr id="171" name="Imagen 170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3786067" y="2419075"/>
            <a:ext cx="174917" cy="96785"/>
          </a:xfrm>
          <a:prstGeom prst="rect">
            <a:avLst/>
          </a:prstGeom>
        </p:spPr>
      </p:pic>
      <p:pic>
        <p:nvPicPr>
          <p:cNvPr id="172" name="Imagen 171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5210976" y="2835185"/>
            <a:ext cx="113739" cy="62934"/>
          </a:xfrm>
          <a:prstGeom prst="rect">
            <a:avLst/>
          </a:prstGeom>
        </p:spPr>
      </p:pic>
      <p:pic>
        <p:nvPicPr>
          <p:cNvPr id="173" name="Imagen 172" descr="hierb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3278">
            <a:off x="5407223" y="2745071"/>
            <a:ext cx="120215" cy="66517"/>
          </a:xfrm>
          <a:prstGeom prst="rect">
            <a:avLst/>
          </a:prstGeom>
        </p:spPr>
      </p:pic>
      <p:sp>
        <p:nvSpPr>
          <p:cNvPr id="175" name="Forma libre 174"/>
          <p:cNvSpPr/>
          <p:nvPr/>
        </p:nvSpPr>
        <p:spPr>
          <a:xfrm>
            <a:off x="6179409" y="4089039"/>
            <a:ext cx="918872" cy="534922"/>
          </a:xfrm>
          <a:custGeom>
            <a:avLst/>
            <a:gdLst>
              <a:gd name="connsiteX0" fmla="*/ 918872 w 918872"/>
              <a:gd name="connsiteY0" fmla="*/ 236284 h 534922"/>
              <a:gd name="connsiteX1" fmla="*/ 915590 w 918872"/>
              <a:gd name="connsiteY1" fmla="*/ 210030 h 534922"/>
              <a:gd name="connsiteX2" fmla="*/ 909027 w 918872"/>
              <a:gd name="connsiteY2" fmla="*/ 193622 h 534922"/>
              <a:gd name="connsiteX3" fmla="*/ 905745 w 918872"/>
              <a:gd name="connsiteY3" fmla="*/ 183777 h 534922"/>
              <a:gd name="connsiteX4" fmla="*/ 882773 w 918872"/>
              <a:gd name="connsiteY4" fmla="*/ 141114 h 534922"/>
              <a:gd name="connsiteX5" fmla="*/ 879491 w 918872"/>
              <a:gd name="connsiteY5" fmla="*/ 127987 h 534922"/>
              <a:gd name="connsiteX6" fmla="*/ 853238 w 918872"/>
              <a:gd name="connsiteY6" fmla="*/ 108297 h 534922"/>
              <a:gd name="connsiteX7" fmla="*/ 840111 w 918872"/>
              <a:gd name="connsiteY7" fmla="*/ 101733 h 534922"/>
              <a:gd name="connsiteX8" fmla="*/ 830266 w 918872"/>
              <a:gd name="connsiteY8" fmla="*/ 95170 h 534922"/>
              <a:gd name="connsiteX9" fmla="*/ 810576 w 918872"/>
              <a:gd name="connsiteY9" fmla="*/ 88606 h 534922"/>
              <a:gd name="connsiteX10" fmla="*/ 800731 w 918872"/>
              <a:gd name="connsiteY10" fmla="*/ 85325 h 534922"/>
              <a:gd name="connsiteX11" fmla="*/ 777759 w 918872"/>
              <a:gd name="connsiteY11" fmla="*/ 72198 h 534922"/>
              <a:gd name="connsiteX12" fmla="*/ 767914 w 918872"/>
              <a:gd name="connsiteY12" fmla="*/ 65634 h 534922"/>
              <a:gd name="connsiteX13" fmla="*/ 728534 w 918872"/>
              <a:gd name="connsiteY13" fmla="*/ 59071 h 534922"/>
              <a:gd name="connsiteX14" fmla="*/ 705562 w 918872"/>
              <a:gd name="connsiteY14" fmla="*/ 55789 h 534922"/>
              <a:gd name="connsiteX15" fmla="*/ 689154 w 918872"/>
              <a:gd name="connsiteY15" fmla="*/ 42662 h 534922"/>
              <a:gd name="connsiteX16" fmla="*/ 669464 w 918872"/>
              <a:gd name="connsiteY16" fmla="*/ 29535 h 534922"/>
              <a:gd name="connsiteX17" fmla="*/ 659619 w 918872"/>
              <a:gd name="connsiteY17" fmla="*/ 22972 h 534922"/>
              <a:gd name="connsiteX18" fmla="*/ 633365 w 918872"/>
              <a:gd name="connsiteY18" fmla="*/ 16408 h 534922"/>
              <a:gd name="connsiteX19" fmla="*/ 515225 w 918872"/>
              <a:gd name="connsiteY19" fmla="*/ 0 h 534922"/>
              <a:gd name="connsiteX20" fmla="*/ 446309 w 918872"/>
              <a:gd name="connsiteY20" fmla="*/ 6563 h 534922"/>
              <a:gd name="connsiteX21" fmla="*/ 429901 w 918872"/>
              <a:gd name="connsiteY21" fmla="*/ 22972 h 534922"/>
              <a:gd name="connsiteX22" fmla="*/ 413492 w 918872"/>
              <a:gd name="connsiteY22" fmla="*/ 29535 h 534922"/>
              <a:gd name="connsiteX23" fmla="*/ 387239 w 918872"/>
              <a:gd name="connsiteY23" fmla="*/ 42662 h 534922"/>
              <a:gd name="connsiteX24" fmla="*/ 360986 w 918872"/>
              <a:gd name="connsiteY24" fmla="*/ 49226 h 534922"/>
              <a:gd name="connsiteX25" fmla="*/ 344577 w 918872"/>
              <a:gd name="connsiteY25" fmla="*/ 55789 h 534922"/>
              <a:gd name="connsiteX26" fmla="*/ 288789 w 918872"/>
              <a:gd name="connsiteY26" fmla="*/ 62353 h 534922"/>
              <a:gd name="connsiteX27" fmla="*/ 269098 w 918872"/>
              <a:gd name="connsiteY27" fmla="*/ 75479 h 534922"/>
              <a:gd name="connsiteX28" fmla="*/ 255972 w 918872"/>
              <a:gd name="connsiteY28" fmla="*/ 82043 h 534922"/>
              <a:gd name="connsiteX29" fmla="*/ 246127 w 918872"/>
              <a:gd name="connsiteY29" fmla="*/ 88606 h 534922"/>
              <a:gd name="connsiteX30" fmla="*/ 236282 w 918872"/>
              <a:gd name="connsiteY30" fmla="*/ 91888 h 534922"/>
              <a:gd name="connsiteX31" fmla="*/ 226437 w 918872"/>
              <a:gd name="connsiteY31" fmla="*/ 98452 h 534922"/>
              <a:gd name="connsiteX32" fmla="*/ 219873 w 918872"/>
              <a:gd name="connsiteY32" fmla="*/ 105015 h 534922"/>
              <a:gd name="connsiteX33" fmla="*/ 196901 w 918872"/>
              <a:gd name="connsiteY33" fmla="*/ 111578 h 534922"/>
              <a:gd name="connsiteX34" fmla="*/ 180493 w 918872"/>
              <a:gd name="connsiteY34" fmla="*/ 121424 h 534922"/>
              <a:gd name="connsiteX35" fmla="*/ 170648 w 918872"/>
              <a:gd name="connsiteY35" fmla="*/ 131269 h 534922"/>
              <a:gd name="connsiteX36" fmla="*/ 154240 w 918872"/>
              <a:gd name="connsiteY36" fmla="*/ 141114 h 534922"/>
              <a:gd name="connsiteX37" fmla="*/ 141113 w 918872"/>
              <a:gd name="connsiteY37" fmla="*/ 150959 h 534922"/>
              <a:gd name="connsiteX38" fmla="*/ 105014 w 918872"/>
              <a:gd name="connsiteY38" fmla="*/ 180495 h 534922"/>
              <a:gd name="connsiteX39" fmla="*/ 98451 w 918872"/>
              <a:gd name="connsiteY39" fmla="*/ 190340 h 534922"/>
              <a:gd name="connsiteX40" fmla="*/ 91888 w 918872"/>
              <a:gd name="connsiteY40" fmla="*/ 213312 h 534922"/>
              <a:gd name="connsiteX41" fmla="*/ 85324 w 918872"/>
              <a:gd name="connsiteY41" fmla="*/ 233003 h 534922"/>
              <a:gd name="connsiteX42" fmla="*/ 75479 w 918872"/>
              <a:gd name="connsiteY42" fmla="*/ 252693 h 534922"/>
              <a:gd name="connsiteX43" fmla="*/ 65634 w 918872"/>
              <a:gd name="connsiteY43" fmla="*/ 259256 h 534922"/>
              <a:gd name="connsiteX44" fmla="*/ 62352 w 918872"/>
              <a:gd name="connsiteY44" fmla="*/ 275665 h 534922"/>
              <a:gd name="connsiteX45" fmla="*/ 45944 w 918872"/>
              <a:gd name="connsiteY45" fmla="*/ 288792 h 534922"/>
              <a:gd name="connsiteX46" fmla="*/ 32817 w 918872"/>
              <a:gd name="connsiteY46" fmla="*/ 318328 h 534922"/>
              <a:gd name="connsiteX47" fmla="*/ 19690 w 918872"/>
              <a:gd name="connsiteY47" fmla="*/ 347863 h 534922"/>
              <a:gd name="connsiteX48" fmla="*/ 9845 w 918872"/>
              <a:gd name="connsiteY48" fmla="*/ 380681 h 534922"/>
              <a:gd name="connsiteX49" fmla="*/ 0 w 918872"/>
              <a:gd name="connsiteY49" fmla="*/ 403653 h 534922"/>
              <a:gd name="connsiteX50" fmla="*/ 3282 w 918872"/>
              <a:gd name="connsiteY50" fmla="*/ 459442 h 534922"/>
              <a:gd name="connsiteX51" fmla="*/ 6564 w 918872"/>
              <a:gd name="connsiteY51" fmla="*/ 469287 h 534922"/>
              <a:gd name="connsiteX52" fmla="*/ 16409 w 918872"/>
              <a:gd name="connsiteY52" fmla="*/ 472569 h 534922"/>
              <a:gd name="connsiteX53" fmla="*/ 49226 w 918872"/>
              <a:gd name="connsiteY53" fmla="*/ 479133 h 534922"/>
              <a:gd name="connsiteX54" fmla="*/ 131268 w 918872"/>
              <a:gd name="connsiteY54" fmla="*/ 485696 h 534922"/>
              <a:gd name="connsiteX55" fmla="*/ 262535 w 918872"/>
              <a:gd name="connsiteY55" fmla="*/ 495541 h 534922"/>
              <a:gd name="connsiteX56" fmla="*/ 469281 w 918872"/>
              <a:gd name="connsiteY56" fmla="*/ 498823 h 534922"/>
              <a:gd name="connsiteX57" fmla="*/ 557887 w 918872"/>
              <a:gd name="connsiteY57" fmla="*/ 505386 h 534922"/>
              <a:gd name="connsiteX58" fmla="*/ 682591 w 918872"/>
              <a:gd name="connsiteY58" fmla="*/ 508668 h 534922"/>
              <a:gd name="connsiteX59" fmla="*/ 695717 w 918872"/>
              <a:gd name="connsiteY59" fmla="*/ 525077 h 534922"/>
              <a:gd name="connsiteX60" fmla="*/ 702281 w 918872"/>
              <a:gd name="connsiteY60" fmla="*/ 534922 h 534922"/>
              <a:gd name="connsiteX0" fmla="*/ 918872 w 918872"/>
              <a:gd name="connsiteY0" fmla="*/ 236284 h 534922"/>
              <a:gd name="connsiteX1" fmla="*/ 915590 w 918872"/>
              <a:gd name="connsiteY1" fmla="*/ 210030 h 534922"/>
              <a:gd name="connsiteX2" fmla="*/ 909027 w 918872"/>
              <a:gd name="connsiteY2" fmla="*/ 193622 h 534922"/>
              <a:gd name="connsiteX3" fmla="*/ 905745 w 918872"/>
              <a:gd name="connsiteY3" fmla="*/ 183777 h 534922"/>
              <a:gd name="connsiteX4" fmla="*/ 882773 w 918872"/>
              <a:gd name="connsiteY4" fmla="*/ 141114 h 534922"/>
              <a:gd name="connsiteX5" fmla="*/ 879491 w 918872"/>
              <a:gd name="connsiteY5" fmla="*/ 127987 h 534922"/>
              <a:gd name="connsiteX6" fmla="*/ 853238 w 918872"/>
              <a:gd name="connsiteY6" fmla="*/ 108297 h 534922"/>
              <a:gd name="connsiteX7" fmla="*/ 840111 w 918872"/>
              <a:gd name="connsiteY7" fmla="*/ 101733 h 534922"/>
              <a:gd name="connsiteX8" fmla="*/ 830266 w 918872"/>
              <a:gd name="connsiteY8" fmla="*/ 95170 h 534922"/>
              <a:gd name="connsiteX9" fmla="*/ 810576 w 918872"/>
              <a:gd name="connsiteY9" fmla="*/ 88606 h 534922"/>
              <a:gd name="connsiteX10" fmla="*/ 800731 w 918872"/>
              <a:gd name="connsiteY10" fmla="*/ 85325 h 534922"/>
              <a:gd name="connsiteX11" fmla="*/ 777759 w 918872"/>
              <a:gd name="connsiteY11" fmla="*/ 72198 h 534922"/>
              <a:gd name="connsiteX12" fmla="*/ 767914 w 918872"/>
              <a:gd name="connsiteY12" fmla="*/ 65634 h 534922"/>
              <a:gd name="connsiteX13" fmla="*/ 728534 w 918872"/>
              <a:gd name="connsiteY13" fmla="*/ 59071 h 534922"/>
              <a:gd name="connsiteX14" fmla="*/ 705562 w 918872"/>
              <a:gd name="connsiteY14" fmla="*/ 55789 h 534922"/>
              <a:gd name="connsiteX15" fmla="*/ 689154 w 918872"/>
              <a:gd name="connsiteY15" fmla="*/ 42662 h 534922"/>
              <a:gd name="connsiteX16" fmla="*/ 669464 w 918872"/>
              <a:gd name="connsiteY16" fmla="*/ 29535 h 534922"/>
              <a:gd name="connsiteX17" fmla="*/ 659619 w 918872"/>
              <a:gd name="connsiteY17" fmla="*/ 22972 h 534922"/>
              <a:gd name="connsiteX18" fmla="*/ 633365 w 918872"/>
              <a:gd name="connsiteY18" fmla="*/ 16408 h 534922"/>
              <a:gd name="connsiteX19" fmla="*/ 515225 w 918872"/>
              <a:gd name="connsiteY19" fmla="*/ 0 h 534922"/>
              <a:gd name="connsiteX20" fmla="*/ 446309 w 918872"/>
              <a:gd name="connsiteY20" fmla="*/ 6563 h 534922"/>
              <a:gd name="connsiteX21" fmla="*/ 429901 w 918872"/>
              <a:gd name="connsiteY21" fmla="*/ 22972 h 534922"/>
              <a:gd name="connsiteX22" fmla="*/ 413492 w 918872"/>
              <a:gd name="connsiteY22" fmla="*/ 29535 h 534922"/>
              <a:gd name="connsiteX23" fmla="*/ 387239 w 918872"/>
              <a:gd name="connsiteY23" fmla="*/ 42662 h 534922"/>
              <a:gd name="connsiteX24" fmla="*/ 360986 w 918872"/>
              <a:gd name="connsiteY24" fmla="*/ 49226 h 534922"/>
              <a:gd name="connsiteX25" fmla="*/ 344577 w 918872"/>
              <a:gd name="connsiteY25" fmla="*/ 55789 h 534922"/>
              <a:gd name="connsiteX26" fmla="*/ 288789 w 918872"/>
              <a:gd name="connsiteY26" fmla="*/ 62353 h 534922"/>
              <a:gd name="connsiteX27" fmla="*/ 269098 w 918872"/>
              <a:gd name="connsiteY27" fmla="*/ 75479 h 534922"/>
              <a:gd name="connsiteX28" fmla="*/ 255972 w 918872"/>
              <a:gd name="connsiteY28" fmla="*/ 82043 h 534922"/>
              <a:gd name="connsiteX29" fmla="*/ 246127 w 918872"/>
              <a:gd name="connsiteY29" fmla="*/ 88606 h 534922"/>
              <a:gd name="connsiteX30" fmla="*/ 236282 w 918872"/>
              <a:gd name="connsiteY30" fmla="*/ 91888 h 534922"/>
              <a:gd name="connsiteX31" fmla="*/ 226437 w 918872"/>
              <a:gd name="connsiteY31" fmla="*/ 98452 h 534922"/>
              <a:gd name="connsiteX32" fmla="*/ 219873 w 918872"/>
              <a:gd name="connsiteY32" fmla="*/ 105015 h 534922"/>
              <a:gd name="connsiteX33" fmla="*/ 196901 w 918872"/>
              <a:gd name="connsiteY33" fmla="*/ 111578 h 534922"/>
              <a:gd name="connsiteX34" fmla="*/ 180493 w 918872"/>
              <a:gd name="connsiteY34" fmla="*/ 121424 h 534922"/>
              <a:gd name="connsiteX35" fmla="*/ 170648 w 918872"/>
              <a:gd name="connsiteY35" fmla="*/ 131269 h 534922"/>
              <a:gd name="connsiteX36" fmla="*/ 154240 w 918872"/>
              <a:gd name="connsiteY36" fmla="*/ 141114 h 534922"/>
              <a:gd name="connsiteX37" fmla="*/ 141113 w 918872"/>
              <a:gd name="connsiteY37" fmla="*/ 150959 h 534922"/>
              <a:gd name="connsiteX38" fmla="*/ 105014 w 918872"/>
              <a:gd name="connsiteY38" fmla="*/ 180495 h 534922"/>
              <a:gd name="connsiteX39" fmla="*/ 98451 w 918872"/>
              <a:gd name="connsiteY39" fmla="*/ 190340 h 534922"/>
              <a:gd name="connsiteX40" fmla="*/ 91888 w 918872"/>
              <a:gd name="connsiteY40" fmla="*/ 213312 h 534922"/>
              <a:gd name="connsiteX41" fmla="*/ 85324 w 918872"/>
              <a:gd name="connsiteY41" fmla="*/ 233003 h 534922"/>
              <a:gd name="connsiteX42" fmla="*/ 75479 w 918872"/>
              <a:gd name="connsiteY42" fmla="*/ 252693 h 534922"/>
              <a:gd name="connsiteX43" fmla="*/ 65634 w 918872"/>
              <a:gd name="connsiteY43" fmla="*/ 259256 h 534922"/>
              <a:gd name="connsiteX44" fmla="*/ 62352 w 918872"/>
              <a:gd name="connsiteY44" fmla="*/ 275665 h 534922"/>
              <a:gd name="connsiteX45" fmla="*/ 45944 w 918872"/>
              <a:gd name="connsiteY45" fmla="*/ 288792 h 534922"/>
              <a:gd name="connsiteX46" fmla="*/ 32817 w 918872"/>
              <a:gd name="connsiteY46" fmla="*/ 318328 h 534922"/>
              <a:gd name="connsiteX47" fmla="*/ 19690 w 918872"/>
              <a:gd name="connsiteY47" fmla="*/ 347863 h 534922"/>
              <a:gd name="connsiteX48" fmla="*/ 9845 w 918872"/>
              <a:gd name="connsiteY48" fmla="*/ 380681 h 534922"/>
              <a:gd name="connsiteX49" fmla="*/ 0 w 918872"/>
              <a:gd name="connsiteY49" fmla="*/ 403653 h 534922"/>
              <a:gd name="connsiteX50" fmla="*/ 3282 w 918872"/>
              <a:gd name="connsiteY50" fmla="*/ 459442 h 534922"/>
              <a:gd name="connsiteX51" fmla="*/ 6564 w 918872"/>
              <a:gd name="connsiteY51" fmla="*/ 469287 h 534922"/>
              <a:gd name="connsiteX52" fmla="*/ 16409 w 918872"/>
              <a:gd name="connsiteY52" fmla="*/ 472569 h 534922"/>
              <a:gd name="connsiteX53" fmla="*/ 49226 w 918872"/>
              <a:gd name="connsiteY53" fmla="*/ 479133 h 534922"/>
              <a:gd name="connsiteX54" fmla="*/ 131268 w 918872"/>
              <a:gd name="connsiteY54" fmla="*/ 485696 h 534922"/>
              <a:gd name="connsiteX55" fmla="*/ 262535 w 918872"/>
              <a:gd name="connsiteY55" fmla="*/ 495541 h 534922"/>
              <a:gd name="connsiteX56" fmla="*/ 469281 w 918872"/>
              <a:gd name="connsiteY56" fmla="*/ 498823 h 534922"/>
              <a:gd name="connsiteX57" fmla="*/ 557887 w 918872"/>
              <a:gd name="connsiteY57" fmla="*/ 505386 h 534922"/>
              <a:gd name="connsiteX58" fmla="*/ 682591 w 918872"/>
              <a:gd name="connsiteY58" fmla="*/ 508668 h 534922"/>
              <a:gd name="connsiteX59" fmla="*/ 695717 w 918872"/>
              <a:gd name="connsiteY59" fmla="*/ 525077 h 534922"/>
              <a:gd name="connsiteX60" fmla="*/ 702281 w 918872"/>
              <a:gd name="connsiteY60" fmla="*/ 534922 h 534922"/>
              <a:gd name="connsiteX61" fmla="*/ 918872 w 918872"/>
              <a:gd name="connsiteY61" fmla="*/ 236284 h 53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918872" h="534922">
                <a:moveTo>
                  <a:pt x="918872" y="236284"/>
                </a:moveTo>
                <a:cubicBezTo>
                  <a:pt x="917778" y="227533"/>
                  <a:pt x="917573" y="218624"/>
                  <a:pt x="915590" y="210030"/>
                </a:cubicBezTo>
                <a:cubicBezTo>
                  <a:pt x="914265" y="204290"/>
                  <a:pt x="911095" y="199138"/>
                  <a:pt x="909027" y="193622"/>
                </a:cubicBezTo>
                <a:cubicBezTo>
                  <a:pt x="907812" y="190383"/>
                  <a:pt x="907195" y="186918"/>
                  <a:pt x="905745" y="183777"/>
                </a:cubicBezTo>
                <a:cubicBezTo>
                  <a:pt x="892113" y="154240"/>
                  <a:pt x="894658" y="158939"/>
                  <a:pt x="882773" y="141114"/>
                </a:cubicBezTo>
                <a:cubicBezTo>
                  <a:pt x="881679" y="136738"/>
                  <a:pt x="881993" y="131740"/>
                  <a:pt x="879491" y="127987"/>
                </a:cubicBezTo>
                <a:cubicBezTo>
                  <a:pt x="866017" y="107776"/>
                  <a:pt x="868015" y="114630"/>
                  <a:pt x="853238" y="108297"/>
                </a:cubicBezTo>
                <a:cubicBezTo>
                  <a:pt x="848741" y="106370"/>
                  <a:pt x="844359" y="104160"/>
                  <a:pt x="840111" y="101733"/>
                </a:cubicBezTo>
                <a:cubicBezTo>
                  <a:pt x="836687" y="99776"/>
                  <a:pt x="833870" y="96772"/>
                  <a:pt x="830266" y="95170"/>
                </a:cubicBezTo>
                <a:cubicBezTo>
                  <a:pt x="823944" y="92360"/>
                  <a:pt x="817139" y="90794"/>
                  <a:pt x="810576" y="88606"/>
                </a:cubicBezTo>
                <a:lnTo>
                  <a:pt x="800731" y="85325"/>
                </a:lnTo>
                <a:cubicBezTo>
                  <a:pt x="787977" y="72569"/>
                  <a:pt x="800897" y="83767"/>
                  <a:pt x="777759" y="72198"/>
                </a:cubicBezTo>
                <a:cubicBezTo>
                  <a:pt x="774231" y="70434"/>
                  <a:pt x="771539" y="67188"/>
                  <a:pt x="767914" y="65634"/>
                </a:cubicBezTo>
                <a:cubicBezTo>
                  <a:pt x="758906" y="61773"/>
                  <a:pt x="734478" y="59864"/>
                  <a:pt x="728534" y="59071"/>
                </a:cubicBezTo>
                <a:lnTo>
                  <a:pt x="705562" y="55789"/>
                </a:lnTo>
                <a:cubicBezTo>
                  <a:pt x="657401" y="23683"/>
                  <a:pt x="726545" y="70707"/>
                  <a:pt x="689154" y="42662"/>
                </a:cubicBezTo>
                <a:cubicBezTo>
                  <a:pt x="682844" y="37929"/>
                  <a:pt x="676027" y="33911"/>
                  <a:pt x="669464" y="29535"/>
                </a:cubicBezTo>
                <a:cubicBezTo>
                  <a:pt x="666182" y="27347"/>
                  <a:pt x="663361" y="24219"/>
                  <a:pt x="659619" y="22972"/>
                </a:cubicBezTo>
                <a:cubicBezTo>
                  <a:pt x="648342" y="19212"/>
                  <a:pt x="646943" y="18294"/>
                  <a:pt x="633365" y="16408"/>
                </a:cubicBezTo>
                <a:cubicBezTo>
                  <a:pt x="508786" y="-895"/>
                  <a:pt x="567986" y="10550"/>
                  <a:pt x="515225" y="0"/>
                </a:cubicBezTo>
                <a:cubicBezTo>
                  <a:pt x="492253" y="2188"/>
                  <a:pt x="468591" y="564"/>
                  <a:pt x="446309" y="6563"/>
                </a:cubicBezTo>
                <a:cubicBezTo>
                  <a:pt x="438840" y="8574"/>
                  <a:pt x="437083" y="20100"/>
                  <a:pt x="429901" y="22972"/>
                </a:cubicBezTo>
                <a:cubicBezTo>
                  <a:pt x="424431" y="25160"/>
                  <a:pt x="418841" y="27066"/>
                  <a:pt x="413492" y="29535"/>
                </a:cubicBezTo>
                <a:cubicBezTo>
                  <a:pt x="404609" y="33635"/>
                  <a:pt x="396731" y="40289"/>
                  <a:pt x="387239" y="42662"/>
                </a:cubicBezTo>
                <a:cubicBezTo>
                  <a:pt x="378488" y="44850"/>
                  <a:pt x="369361" y="45876"/>
                  <a:pt x="360986" y="49226"/>
                </a:cubicBezTo>
                <a:cubicBezTo>
                  <a:pt x="355516" y="51414"/>
                  <a:pt x="350373" y="54735"/>
                  <a:pt x="344577" y="55789"/>
                </a:cubicBezTo>
                <a:cubicBezTo>
                  <a:pt x="326155" y="59139"/>
                  <a:pt x="307385" y="60165"/>
                  <a:pt x="288789" y="62353"/>
                </a:cubicBezTo>
                <a:cubicBezTo>
                  <a:pt x="259992" y="69550"/>
                  <a:pt x="288521" y="59293"/>
                  <a:pt x="269098" y="75479"/>
                </a:cubicBezTo>
                <a:cubicBezTo>
                  <a:pt x="265340" y="78611"/>
                  <a:pt x="260219" y="79616"/>
                  <a:pt x="255972" y="82043"/>
                </a:cubicBezTo>
                <a:cubicBezTo>
                  <a:pt x="252548" y="84000"/>
                  <a:pt x="249655" y="86842"/>
                  <a:pt x="246127" y="88606"/>
                </a:cubicBezTo>
                <a:cubicBezTo>
                  <a:pt x="243033" y="90153"/>
                  <a:pt x="239376" y="90341"/>
                  <a:pt x="236282" y="91888"/>
                </a:cubicBezTo>
                <a:cubicBezTo>
                  <a:pt x="232754" y="93652"/>
                  <a:pt x="229517" y="95988"/>
                  <a:pt x="226437" y="98452"/>
                </a:cubicBezTo>
                <a:cubicBezTo>
                  <a:pt x="224021" y="100385"/>
                  <a:pt x="222700" y="103758"/>
                  <a:pt x="219873" y="105015"/>
                </a:cubicBezTo>
                <a:cubicBezTo>
                  <a:pt x="212596" y="108249"/>
                  <a:pt x="204558" y="109390"/>
                  <a:pt x="196901" y="111578"/>
                </a:cubicBezTo>
                <a:cubicBezTo>
                  <a:pt x="191432" y="114860"/>
                  <a:pt x="185596" y="117597"/>
                  <a:pt x="180493" y="121424"/>
                </a:cubicBezTo>
                <a:cubicBezTo>
                  <a:pt x="176780" y="124209"/>
                  <a:pt x="174361" y="128484"/>
                  <a:pt x="170648" y="131269"/>
                </a:cubicBezTo>
                <a:cubicBezTo>
                  <a:pt x="165545" y="135096"/>
                  <a:pt x="159547" y="137576"/>
                  <a:pt x="154240" y="141114"/>
                </a:cubicBezTo>
                <a:cubicBezTo>
                  <a:pt x="149689" y="144148"/>
                  <a:pt x="145751" y="148060"/>
                  <a:pt x="141113" y="150959"/>
                </a:cubicBezTo>
                <a:cubicBezTo>
                  <a:pt x="121866" y="162988"/>
                  <a:pt x="123552" y="152686"/>
                  <a:pt x="105014" y="180495"/>
                </a:cubicBezTo>
                <a:cubicBezTo>
                  <a:pt x="102826" y="183777"/>
                  <a:pt x="100215" y="186812"/>
                  <a:pt x="98451" y="190340"/>
                </a:cubicBezTo>
                <a:cubicBezTo>
                  <a:pt x="95691" y="195860"/>
                  <a:pt x="93468" y="208047"/>
                  <a:pt x="91888" y="213312"/>
                </a:cubicBezTo>
                <a:cubicBezTo>
                  <a:pt x="89900" y="219939"/>
                  <a:pt x="87512" y="226439"/>
                  <a:pt x="85324" y="233003"/>
                </a:cubicBezTo>
                <a:cubicBezTo>
                  <a:pt x="82655" y="241009"/>
                  <a:pt x="81840" y="246332"/>
                  <a:pt x="75479" y="252693"/>
                </a:cubicBezTo>
                <a:cubicBezTo>
                  <a:pt x="72690" y="255482"/>
                  <a:pt x="68916" y="257068"/>
                  <a:pt x="65634" y="259256"/>
                </a:cubicBezTo>
                <a:cubicBezTo>
                  <a:pt x="64540" y="264726"/>
                  <a:pt x="64549" y="270538"/>
                  <a:pt x="62352" y="275665"/>
                </a:cubicBezTo>
                <a:cubicBezTo>
                  <a:pt x="60481" y="280031"/>
                  <a:pt x="48828" y="286869"/>
                  <a:pt x="45944" y="288792"/>
                </a:cubicBezTo>
                <a:cubicBezTo>
                  <a:pt x="26642" y="317747"/>
                  <a:pt x="56244" y="271471"/>
                  <a:pt x="32817" y="318328"/>
                </a:cubicBezTo>
                <a:cubicBezTo>
                  <a:pt x="23620" y="336724"/>
                  <a:pt x="28071" y="326913"/>
                  <a:pt x="19690" y="347863"/>
                </a:cubicBezTo>
                <a:cubicBezTo>
                  <a:pt x="13011" y="387950"/>
                  <a:pt x="21292" y="350155"/>
                  <a:pt x="9845" y="380681"/>
                </a:cubicBezTo>
                <a:cubicBezTo>
                  <a:pt x="762" y="404902"/>
                  <a:pt x="13304" y="383698"/>
                  <a:pt x="0" y="403653"/>
                </a:cubicBezTo>
                <a:cubicBezTo>
                  <a:pt x="1094" y="422249"/>
                  <a:pt x="1428" y="440906"/>
                  <a:pt x="3282" y="459442"/>
                </a:cubicBezTo>
                <a:cubicBezTo>
                  <a:pt x="3626" y="462884"/>
                  <a:pt x="4118" y="466841"/>
                  <a:pt x="6564" y="469287"/>
                </a:cubicBezTo>
                <a:cubicBezTo>
                  <a:pt x="9010" y="471733"/>
                  <a:pt x="13038" y="471791"/>
                  <a:pt x="16409" y="472569"/>
                </a:cubicBezTo>
                <a:cubicBezTo>
                  <a:pt x="27279" y="475078"/>
                  <a:pt x="38116" y="478123"/>
                  <a:pt x="49226" y="479133"/>
                </a:cubicBezTo>
                <a:cubicBezTo>
                  <a:pt x="145488" y="487882"/>
                  <a:pt x="16250" y="476370"/>
                  <a:pt x="131268" y="485696"/>
                </a:cubicBezTo>
                <a:cubicBezTo>
                  <a:pt x="168913" y="488748"/>
                  <a:pt x="223131" y="494556"/>
                  <a:pt x="262535" y="495541"/>
                </a:cubicBezTo>
                <a:lnTo>
                  <a:pt x="469281" y="498823"/>
                </a:lnTo>
                <a:cubicBezTo>
                  <a:pt x="501831" y="501782"/>
                  <a:pt x="523820" y="504124"/>
                  <a:pt x="557887" y="505386"/>
                </a:cubicBezTo>
                <a:cubicBezTo>
                  <a:pt x="599441" y="506925"/>
                  <a:pt x="641023" y="507574"/>
                  <a:pt x="682591" y="508668"/>
                </a:cubicBezTo>
                <a:cubicBezTo>
                  <a:pt x="698447" y="524526"/>
                  <a:pt x="679147" y="504366"/>
                  <a:pt x="695717" y="525077"/>
                </a:cubicBezTo>
                <a:cubicBezTo>
                  <a:pt x="703055" y="534249"/>
                  <a:pt x="702281" y="527897"/>
                  <a:pt x="702281" y="534922"/>
                </a:cubicBezTo>
                <a:lnTo>
                  <a:pt x="918872" y="236284"/>
                </a:lnTo>
                <a:close/>
              </a:path>
            </a:pathLst>
          </a:custGeom>
          <a:solidFill>
            <a:srgbClr val="7F7F7F">
              <a:alpha val="61000"/>
            </a:srgbClr>
          </a:solidFill>
          <a:ln>
            <a:noFil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6" name="Forma libre 175"/>
          <p:cNvSpPr/>
          <p:nvPr/>
        </p:nvSpPr>
        <p:spPr>
          <a:xfrm>
            <a:off x="6169564" y="4083345"/>
            <a:ext cx="925435" cy="530771"/>
          </a:xfrm>
          <a:custGeom>
            <a:avLst/>
            <a:gdLst>
              <a:gd name="connsiteX0" fmla="*/ 925435 w 925435"/>
              <a:gd name="connsiteY0" fmla="*/ 268232 h 530771"/>
              <a:gd name="connsiteX1" fmla="*/ 922153 w 925435"/>
              <a:gd name="connsiteY1" fmla="*/ 251823 h 530771"/>
              <a:gd name="connsiteX2" fmla="*/ 915590 w 925435"/>
              <a:gd name="connsiteY2" fmla="*/ 225569 h 530771"/>
              <a:gd name="connsiteX3" fmla="*/ 912308 w 925435"/>
              <a:gd name="connsiteY3" fmla="*/ 205879 h 530771"/>
              <a:gd name="connsiteX4" fmla="*/ 909027 w 925435"/>
              <a:gd name="connsiteY4" fmla="*/ 196034 h 530771"/>
              <a:gd name="connsiteX5" fmla="*/ 899182 w 925435"/>
              <a:gd name="connsiteY5" fmla="*/ 192752 h 530771"/>
              <a:gd name="connsiteX6" fmla="*/ 892618 w 925435"/>
              <a:gd name="connsiteY6" fmla="*/ 150090 h 530771"/>
              <a:gd name="connsiteX7" fmla="*/ 889337 w 925435"/>
              <a:gd name="connsiteY7" fmla="*/ 140244 h 530771"/>
              <a:gd name="connsiteX8" fmla="*/ 876210 w 925435"/>
              <a:gd name="connsiteY8" fmla="*/ 127117 h 530771"/>
              <a:gd name="connsiteX9" fmla="*/ 859801 w 925435"/>
              <a:gd name="connsiteY9" fmla="*/ 117272 h 530771"/>
              <a:gd name="connsiteX10" fmla="*/ 849956 w 925435"/>
              <a:gd name="connsiteY10" fmla="*/ 110709 h 530771"/>
              <a:gd name="connsiteX11" fmla="*/ 830266 w 925435"/>
              <a:gd name="connsiteY11" fmla="*/ 104145 h 530771"/>
              <a:gd name="connsiteX12" fmla="*/ 820421 w 925435"/>
              <a:gd name="connsiteY12" fmla="*/ 94300 h 530771"/>
              <a:gd name="connsiteX13" fmla="*/ 810576 w 925435"/>
              <a:gd name="connsiteY13" fmla="*/ 91018 h 530771"/>
              <a:gd name="connsiteX14" fmla="*/ 804013 w 925435"/>
              <a:gd name="connsiteY14" fmla="*/ 81173 h 530771"/>
              <a:gd name="connsiteX15" fmla="*/ 781041 w 925435"/>
              <a:gd name="connsiteY15" fmla="*/ 68046 h 530771"/>
              <a:gd name="connsiteX16" fmla="*/ 748224 w 925435"/>
              <a:gd name="connsiteY16" fmla="*/ 64765 h 530771"/>
              <a:gd name="connsiteX17" fmla="*/ 712126 w 925435"/>
              <a:gd name="connsiteY17" fmla="*/ 58201 h 530771"/>
              <a:gd name="connsiteX18" fmla="*/ 682591 w 925435"/>
              <a:gd name="connsiteY18" fmla="*/ 48356 h 530771"/>
              <a:gd name="connsiteX19" fmla="*/ 656337 w 925435"/>
              <a:gd name="connsiteY19" fmla="*/ 35229 h 530771"/>
              <a:gd name="connsiteX20" fmla="*/ 616957 w 925435"/>
              <a:gd name="connsiteY20" fmla="*/ 25384 h 530771"/>
              <a:gd name="connsiteX21" fmla="*/ 600548 w 925435"/>
              <a:gd name="connsiteY21" fmla="*/ 22102 h 530771"/>
              <a:gd name="connsiteX22" fmla="*/ 564450 w 925435"/>
              <a:gd name="connsiteY22" fmla="*/ 15539 h 530771"/>
              <a:gd name="connsiteX23" fmla="*/ 449591 w 925435"/>
              <a:gd name="connsiteY23" fmla="*/ 12257 h 530771"/>
              <a:gd name="connsiteX24" fmla="*/ 446309 w 925435"/>
              <a:gd name="connsiteY24" fmla="*/ 22102 h 530771"/>
              <a:gd name="connsiteX25" fmla="*/ 436464 w 925435"/>
              <a:gd name="connsiteY25" fmla="*/ 25384 h 530771"/>
              <a:gd name="connsiteX26" fmla="*/ 416774 w 925435"/>
              <a:gd name="connsiteY26" fmla="*/ 38511 h 530771"/>
              <a:gd name="connsiteX27" fmla="*/ 400366 w 925435"/>
              <a:gd name="connsiteY27" fmla="*/ 48356 h 530771"/>
              <a:gd name="connsiteX28" fmla="*/ 390521 w 925435"/>
              <a:gd name="connsiteY28" fmla="*/ 54919 h 530771"/>
              <a:gd name="connsiteX29" fmla="*/ 374112 w 925435"/>
              <a:gd name="connsiteY29" fmla="*/ 58201 h 530771"/>
              <a:gd name="connsiteX30" fmla="*/ 360986 w 925435"/>
              <a:gd name="connsiteY30" fmla="*/ 61483 h 530771"/>
              <a:gd name="connsiteX31" fmla="*/ 328169 w 925435"/>
              <a:gd name="connsiteY31" fmla="*/ 71328 h 530771"/>
              <a:gd name="connsiteX32" fmla="*/ 278943 w 925435"/>
              <a:gd name="connsiteY32" fmla="*/ 77892 h 530771"/>
              <a:gd name="connsiteX33" fmla="*/ 259253 w 925435"/>
              <a:gd name="connsiteY33" fmla="*/ 84455 h 530771"/>
              <a:gd name="connsiteX34" fmla="*/ 229718 w 925435"/>
              <a:gd name="connsiteY34" fmla="*/ 104145 h 530771"/>
              <a:gd name="connsiteX35" fmla="*/ 219873 w 925435"/>
              <a:gd name="connsiteY35" fmla="*/ 107427 h 530771"/>
              <a:gd name="connsiteX36" fmla="*/ 203465 w 925435"/>
              <a:gd name="connsiteY36" fmla="*/ 123836 h 530771"/>
              <a:gd name="connsiteX37" fmla="*/ 200183 w 925435"/>
              <a:gd name="connsiteY37" fmla="*/ 133681 h 530771"/>
              <a:gd name="connsiteX38" fmla="*/ 190338 w 925435"/>
              <a:gd name="connsiteY38" fmla="*/ 140244 h 530771"/>
              <a:gd name="connsiteX39" fmla="*/ 173930 w 925435"/>
              <a:gd name="connsiteY39" fmla="*/ 150090 h 530771"/>
              <a:gd name="connsiteX40" fmla="*/ 167366 w 925435"/>
              <a:gd name="connsiteY40" fmla="*/ 159935 h 530771"/>
              <a:gd name="connsiteX41" fmla="*/ 157521 w 925435"/>
              <a:gd name="connsiteY41" fmla="*/ 166498 h 530771"/>
              <a:gd name="connsiteX42" fmla="*/ 141113 w 925435"/>
              <a:gd name="connsiteY42" fmla="*/ 179625 h 530771"/>
              <a:gd name="connsiteX43" fmla="*/ 134549 w 925435"/>
              <a:gd name="connsiteY43" fmla="*/ 189470 h 530771"/>
              <a:gd name="connsiteX44" fmla="*/ 114859 w 925435"/>
              <a:gd name="connsiteY44" fmla="*/ 199316 h 530771"/>
              <a:gd name="connsiteX45" fmla="*/ 105014 w 925435"/>
              <a:gd name="connsiteY45" fmla="*/ 219006 h 530771"/>
              <a:gd name="connsiteX46" fmla="*/ 95169 w 925435"/>
              <a:gd name="connsiteY46" fmla="*/ 225569 h 530771"/>
              <a:gd name="connsiteX47" fmla="*/ 88606 w 925435"/>
              <a:gd name="connsiteY47" fmla="*/ 235415 h 530771"/>
              <a:gd name="connsiteX48" fmla="*/ 78761 w 925435"/>
              <a:gd name="connsiteY48" fmla="*/ 245260 h 530771"/>
              <a:gd name="connsiteX49" fmla="*/ 75479 w 925435"/>
              <a:gd name="connsiteY49" fmla="*/ 255105 h 530771"/>
              <a:gd name="connsiteX50" fmla="*/ 68916 w 925435"/>
              <a:gd name="connsiteY50" fmla="*/ 261669 h 530771"/>
              <a:gd name="connsiteX51" fmla="*/ 62352 w 925435"/>
              <a:gd name="connsiteY51" fmla="*/ 271514 h 530771"/>
              <a:gd name="connsiteX52" fmla="*/ 55789 w 925435"/>
              <a:gd name="connsiteY52" fmla="*/ 291204 h 530771"/>
              <a:gd name="connsiteX53" fmla="*/ 52507 w 925435"/>
              <a:gd name="connsiteY53" fmla="*/ 301049 h 530771"/>
              <a:gd name="connsiteX54" fmla="*/ 39381 w 925435"/>
              <a:gd name="connsiteY54" fmla="*/ 317458 h 530771"/>
              <a:gd name="connsiteX55" fmla="*/ 32817 w 925435"/>
              <a:gd name="connsiteY55" fmla="*/ 324021 h 530771"/>
              <a:gd name="connsiteX56" fmla="*/ 29536 w 925435"/>
              <a:gd name="connsiteY56" fmla="*/ 333867 h 530771"/>
              <a:gd name="connsiteX57" fmla="*/ 22972 w 925435"/>
              <a:gd name="connsiteY57" fmla="*/ 343712 h 530771"/>
              <a:gd name="connsiteX58" fmla="*/ 19690 w 925435"/>
              <a:gd name="connsiteY58" fmla="*/ 363402 h 530771"/>
              <a:gd name="connsiteX59" fmla="*/ 16409 w 925435"/>
              <a:gd name="connsiteY59" fmla="*/ 379811 h 530771"/>
              <a:gd name="connsiteX60" fmla="*/ 13127 w 925435"/>
              <a:gd name="connsiteY60" fmla="*/ 402783 h 530771"/>
              <a:gd name="connsiteX61" fmla="*/ 9845 w 925435"/>
              <a:gd name="connsiteY61" fmla="*/ 415910 h 530771"/>
              <a:gd name="connsiteX62" fmla="*/ 3282 w 925435"/>
              <a:gd name="connsiteY62" fmla="*/ 448727 h 530771"/>
              <a:gd name="connsiteX63" fmla="*/ 0 w 925435"/>
              <a:gd name="connsiteY63" fmla="*/ 478263 h 530771"/>
              <a:gd name="connsiteX64" fmla="*/ 3282 w 925435"/>
              <a:gd name="connsiteY64" fmla="*/ 504517 h 530771"/>
              <a:gd name="connsiteX65" fmla="*/ 6564 w 925435"/>
              <a:gd name="connsiteY65" fmla="*/ 494672 h 530771"/>
              <a:gd name="connsiteX66" fmla="*/ 9845 w 925435"/>
              <a:gd name="connsiteY66" fmla="*/ 478263 h 530771"/>
              <a:gd name="connsiteX67" fmla="*/ 26254 w 925435"/>
              <a:gd name="connsiteY67" fmla="*/ 455291 h 530771"/>
              <a:gd name="connsiteX68" fmla="*/ 36099 w 925435"/>
              <a:gd name="connsiteY68" fmla="*/ 435600 h 530771"/>
              <a:gd name="connsiteX69" fmla="*/ 45944 w 925435"/>
              <a:gd name="connsiteY69" fmla="*/ 425755 h 530771"/>
              <a:gd name="connsiteX70" fmla="*/ 65634 w 925435"/>
              <a:gd name="connsiteY70" fmla="*/ 409346 h 530771"/>
              <a:gd name="connsiteX71" fmla="*/ 68916 w 925435"/>
              <a:gd name="connsiteY71" fmla="*/ 396220 h 530771"/>
              <a:gd name="connsiteX72" fmla="*/ 82042 w 925435"/>
              <a:gd name="connsiteY72" fmla="*/ 392938 h 530771"/>
              <a:gd name="connsiteX73" fmla="*/ 88606 w 925435"/>
              <a:gd name="connsiteY73" fmla="*/ 386374 h 530771"/>
              <a:gd name="connsiteX74" fmla="*/ 108296 w 925435"/>
              <a:gd name="connsiteY74" fmla="*/ 376529 h 530771"/>
              <a:gd name="connsiteX75" fmla="*/ 121423 w 925435"/>
              <a:gd name="connsiteY75" fmla="*/ 373247 h 530771"/>
              <a:gd name="connsiteX76" fmla="*/ 141113 w 925435"/>
              <a:gd name="connsiteY76" fmla="*/ 366684 h 530771"/>
              <a:gd name="connsiteX77" fmla="*/ 193620 w 925435"/>
              <a:gd name="connsiteY77" fmla="*/ 369966 h 530771"/>
              <a:gd name="connsiteX78" fmla="*/ 210028 w 925435"/>
              <a:gd name="connsiteY78" fmla="*/ 379811 h 530771"/>
              <a:gd name="connsiteX79" fmla="*/ 219873 w 925435"/>
              <a:gd name="connsiteY79" fmla="*/ 383093 h 530771"/>
              <a:gd name="connsiteX80" fmla="*/ 229718 w 925435"/>
              <a:gd name="connsiteY80" fmla="*/ 389656 h 530771"/>
              <a:gd name="connsiteX81" fmla="*/ 249408 w 925435"/>
              <a:gd name="connsiteY81" fmla="*/ 392938 h 530771"/>
              <a:gd name="connsiteX82" fmla="*/ 265817 w 925435"/>
              <a:gd name="connsiteY82" fmla="*/ 396220 h 530771"/>
              <a:gd name="connsiteX83" fmla="*/ 278943 w 925435"/>
              <a:gd name="connsiteY83" fmla="*/ 406065 h 530771"/>
              <a:gd name="connsiteX84" fmla="*/ 285507 w 925435"/>
              <a:gd name="connsiteY84" fmla="*/ 415910 h 530771"/>
              <a:gd name="connsiteX85" fmla="*/ 315042 w 925435"/>
              <a:gd name="connsiteY85" fmla="*/ 432319 h 530771"/>
              <a:gd name="connsiteX86" fmla="*/ 328169 w 925435"/>
              <a:gd name="connsiteY86" fmla="*/ 448727 h 530771"/>
              <a:gd name="connsiteX87" fmla="*/ 341295 w 925435"/>
              <a:gd name="connsiteY87" fmla="*/ 465136 h 530771"/>
              <a:gd name="connsiteX88" fmla="*/ 354422 w 925435"/>
              <a:gd name="connsiteY88" fmla="*/ 481545 h 530771"/>
              <a:gd name="connsiteX89" fmla="*/ 367549 w 925435"/>
              <a:gd name="connsiteY89" fmla="*/ 494672 h 530771"/>
              <a:gd name="connsiteX90" fmla="*/ 380676 w 925435"/>
              <a:gd name="connsiteY90" fmla="*/ 501235 h 530771"/>
              <a:gd name="connsiteX91" fmla="*/ 390521 w 925435"/>
              <a:gd name="connsiteY91" fmla="*/ 504517 h 530771"/>
              <a:gd name="connsiteX92" fmla="*/ 406929 w 925435"/>
              <a:gd name="connsiteY92" fmla="*/ 517644 h 530771"/>
              <a:gd name="connsiteX93" fmla="*/ 577577 w 925435"/>
              <a:gd name="connsiteY93" fmla="*/ 514362 h 530771"/>
              <a:gd name="connsiteX94" fmla="*/ 610393 w 925435"/>
              <a:gd name="connsiteY94" fmla="*/ 507798 h 530771"/>
              <a:gd name="connsiteX95" fmla="*/ 676027 w 925435"/>
              <a:gd name="connsiteY95" fmla="*/ 511080 h 530771"/>
              <a:gd name="connsiteX96" fmla="*/ 692436 w 925435"/>
              <a:gd name="connsiteY96" fmla="*/ 520925 h 530771"/>
              <a:gd name="connsiteX97" fmla="*/ 705562 w 925435"/>
              <a:gd name="connsiteY97" fmla="*/ 530771 h 530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925435" h="530771">
                <a:moveTo>
                  <a:pt x="925435" y="268232"/>
                </a:moveTo>
                <a:cubicBezTo>
                  <a:pt x="924341" y="262762"/>
                  <a:pt x="923506" y="257234"/>
                  <a:pt x="922153" y="251823"/>
                </a:cubicBezTo>
                <a:cubicBezTo>
                  <a:pt x="914563" y="221463"/>
                  <a:pt x="923654" y="269919"/>
                  <a:pt x="915590" y="225569"/>
                </a:cubicBezTo>
                <a:cubicBezTo>
                  <a:pt x="914400" y="219022"/>
                  <a:pt x="913751" y="212374"/>
                  <a:pt x="912308" y="205879"/>
                </a:cubicBezTo>
                <a:cubicBezTo>
                  <a:pt x="911558" y="202502"/>
                  <a:pt x="911473" y="198480"/>
                  <a:pt x="909027" y="196034"/>
                </a:cubicBezTo>
                <a:cubicBezTo>
                  <a:pt x="906581" y="193588"/>
                  <a:pt x="902464" y="193846"/>
                  <a:pt x="899182" y="192752"/>
                </a:cubicBezTo>
                <a:cubicBezTo>
                  <a:pt x="891283" y="169057"/>
                  <a:pt x="899868" y="197220"/>
                  <a:pt x="892618" y="150090"/>
                </a:cubicBezTo>
                <a:cubicBezTo>
                  <a:pt x="892092" y="146671"/>
                  <a:pt x="891348" y="143059"/>
                  <a:pt x="889337" y="140244"/>
                </a:cubicBezTo>
                <a:cubicBezTo>
                  <a:pt x="885740" y="135208"/>
                  <a:pt x="880586" y="131493"/>
                  <a:pt x="876210" y="127117"/>
                </a:cubicBezTo>
                <a:cubicBezTo>
                  <a:pt x="863392" y="114299"/>
                  <a:pt x="876839" y="125791"/>
                  <a:pt x="859801" y="117272"/>
                </a:cubicBezTo>
                <a:cubicBezTo>
                  <a:pt x="856273" y="115508"/>
                  <a:pt x="853560" y="112311"/>
                  <a:pt x="849956" y="110709"/>
                </a:cubicBezTo>
                <a:cubicBezTo>
                  <a:pt x="843634" y="107899"/>
                  <a:pt x="830266" y="104145"/>
                  <a:pt x="830266" y="104145"/>
                </a:cubicBezTo>
                <a:cubicBezTo>
                  <a:pt x="826984" y="100863"/>
                  <a:pt x="824282" y="96874"/>
                  <a:pt x="820421" y="94300"/>
                </a:cubicBezTo>
                <a:cubicBezTo>
                  <a:pt x="817543" y="92381"/>
                  <a:pt x="813277" y="93179"/>
                  <a:pt x="810576" y="91018"/>
                </a:cubicBezTo>
                <a:cubicBezTo>
                  <a:pt x="807496" y="88554"/>
                  <a:pt x="806477" y="84253"/>
                  <a:pt x="804013" y="81173"/>
                </a:cubicBezTo>
                <a:cubicBezTo>
                  <a:pt x="797769" y="73368"/>
                  <a:pt x="791782" y="70194"/>
                  <a:pt x="781041" y="68046"/>
                </a:cubicBezTo>
                <a:cubicBezTo>
                  <a:pt x="770261" y="65890"/>
                  <a:pt x="759142" y="66049"/>
                  <a:pt x="748224" y="64765"/>
                </a:cubicBezTo>
                <a:cubicBezTo>
                  <a:pt x="735165" y="63229"/>
                  <a:pt x="724373" y="61970"/>
                  <a:pt x="712126" y="58201"/>
                </a:cubicBezTo>
                <a:cubicBezTo>
                  <a:pt x="702207" y="55149"/>
                  <a:pt x="691873" y="52997"/>
                  <a:pt x="682591" y="48356"/>
                </a:cubicBezTo>
                <a:cubicBezTo>
                  <a:pt x="673840" y="43980"/>
                  <a:pt x="665572" y="38461"/>
                  <a:pt x="656337" y="35229"/>
                </a:cubicBezTo>
                <a:cubicBezTo>
                  <a:pt x="643566" y="30759"/>
                  <a:pt x="630225" y="28038"/>
                  <a:pt x="616957" y="25384"/>
                </a:cubicBezTo>
                <a:lnTo>
                  <a:pt x="600548" y="22102"/>
                </a:lnTo>
                <a:cubicBezTo>
                  <a:pt x="554306" y="13694"/>
                  <a:pt x="605028" y="23653"/>
                  <a:pt x="564450" y="15539"/>
                </a:cubicBezTo>
                <a:cubicBezTo>
                  <a:pt x="526867" y="-9519"/>
                  <a:pt x="546108" y="558"/>
                  <a:pt x="449591" y="12257"/>
                </a:cubicBezTo>
                <a:cubicBezTo>
                  <a:pt x="446157" y="12673"/>
                  <a:pt x="448755" y="19656"/>
                  <a:pt x="446309" y="22102"/>
                </a:cubicBezTo>
                <a:cubicBezTo>
                  <a:pt x="443863" y="24548"/>
                  <a:pt x="439746" y="24290"/>
                  <a:pt x="436464" y="25384"/>
                </a:cubicBezTo>
                <a:cubicBezTo>
                  <a:pt x="424669" y="43078"/>
                  <a:pt x="436850" y="29588"/>
                  <a:pt x="416774" y="38511"/>
                </a:cubicBezTo>
                <a:cubicBezTo>
                  <a:pt x="410945" y="41102"/>
                  <a:pt x="405775" y="44976"/>
                  <a:pt x="400366" y="48356"/>
                </a:cubicBezTo>
                <a:cubicBezTo>
                  <a:pt x="397021" y="50446"/>
                  <a:pt x="394214" y="53534"/>
                  <a:pt x="390521" y="54919"/>
                </a:cubicBezTo>
                <a:cubicBezTo>
                  <a:pt x="385298" y="56878"/>
                  <a:pt x="379557" y="56991"/>
                  <a:pt x="374112" y="58201"/>
                </a:cubicBezTo>
                <a:cubicBezTo>
                  <a:pt x="369709" y="59179"/>
                  <a:pt x="365265" y="60057"/>
                  <a:pt x="360986" y="61483"/>
                </a:cubicBezTo>
                <a:cubicBezTo>
                  <a:pt x="340018" y="68472"/>
                  <a:pt x="349767" y="68448"/>
                  <a:pt x="328169" y="71328"/>
                </a:cubicBezTo>
                <a:cubicBezTo>
                  <a:pt x="308580" y="73940"/>
                  <a:pt x="296604" y="73075"/>
                  <a:pt x="278943" y="77892"/>
                </a:cubicBezTo>
                <a:cubicBezTo>
                  <a:pt x="272268" y="79712"/>
                  <a:pt x="259253" y="84455"/>
                  <a:pt x="259253" y="84455"/>
                </a:cubicBezTo>
                <a:cubicBezTo>
                  <a:pt x="237885" y="105824"/>
                  <a:pt x="251382" y="97956"/>
                  <a:pt x="229718" y="104145"/>
                </a:cubicBezTo>
                <a:cubicBezTo>
                  <a:pt x="226392" y="105095"/>
                  <a:pt x="223155" y="106333"/>
                  <a:pt x="219873" y="107427"/>
                </a:cubicBezTo>
                <a:cubicBezTo>
                  <a:pt x="214404" y="112897"/>
                  <a:pt x="205911" y="116498"/>
                  <a:pt x="203465" y="123836"/>
                </a:cubicBezTo>
                <a:cubicBezTo>
                  <a:pt x="202371" y="127118"/>
                  <a:pt x="202344" y="130980"/>
                  <a:pt x="200183" y="133681"/>
                </a:cubicBezTo>
                <a:cubicBezTo>
                  <a:pt x="197719" y="136761"/>
                  <a:pt x="193418" y="137780"/>
                  <a:pt x="190338" y="140244"/>
                </a:cubicBezTo>
                <a:cubicBezTo>
                  <a:pt x="177466" y="150542"/>
                  <a:pt x="191029" y="144390"/>
                  <a:pt x="173930" y="150090"/>
                </a:cubicBezTo>
                <a:cubicBezTo>
                  <a:pt x="171742" y="153372"/>
                  <a:pt x="170155" y="157146"/>
                  <a:pt x="167366" y="159935"/>
                </a:cubicBezTo>
                <a:cubicBezTo>
                  <a:pt x="164577" y="162724"/>
                  <a:pt x="160601" y="164034"/>
                  <a:pt x="157521" y="166498"/>
                </a:cubicBezTo>
                <a:cubicBezTo>
                  <a:pt x="134141" y="185203"/>
                  <a:pt x="171414" y="159425"/>
                  <a:pt x="141113" y="179625"/>
                </a:cubicBezTo>
                <a:cubicBezTo>
                  <a:pt x="138925" y="182907"/>
                  <a:pt x="137831" y="187282"/>
                  <a:pt x="134549" y="189470"/>
                </a:cubicBezTo>
                <a:cubicBezTo>
                  <a:pt x="98261" y="213662"/>
                  <a:pt x="138444" y="175731"/>
                  <a:pt x="114859" y="199316"/>
                </a:cubicBezTo>
                <a:cubicBezTo>
                  <a:pt x="112190" y="207325"/>
                  <a:pt x="111377" y="212643"/>
                  <a:pt x="105014" y="219006"/>
                </a:cubicBezTo>
                <a:cubicBezTo>
                  <a:pt x="102225" y="221795"/>
                  <a:pt x="98451" y="223381"/>
                  <a:pt x="95169" y="225569"/>
                </a:cubicBezTo>
                <a:cubicBezTo>
                  <a:pt x="92981" y="228851"/>
                  <a:pt x="91131" y="232385"/>
                  <a:pt x="88606" y="235415"/>
                </a:cubicBezTo>
                <a:cubicBezTo>
                  <a:pt x="85635" y="238980"/>
                  <a:pt x="81335" y="241399"/>
                  <a:pt x="78761" y="245260"/>
                </a:cubicBezTo>
                <a:cubicBezTo>
                  <a:pt x="76842" y="248138"/>
                  <a:pt x="77259" y="252139"/>
                  <a:pt x="75479" y="255105"/>
                </a:cubicBezTo>
                <a:cubicBezTo>
                  <a:pt x="73887" y="257758"/>
                  <a:pt x="70849" y="259253"/>
                  <a:pt x="68916" y="261669"/>
                </a:cubicBezTo>
                <a:cubicBezTo>
                  <a:pt x="66452" y="264749"/>
                  <a:pt x="64540" y="268232"/>
                  <a:pt x="62352" y="271514"/>
                </a:cubicBezTo>
                <a:lnTo>
                  <a:pt x="55789" y="291204"/>
                </a:lnTo>
                <a:cubicBezTo>
                  <a:pt x="54695" y="294486"/>
                  <a:pt x="54953" y="298603"/>
                  <a:pt x="52507" y="301049"/>
                </a:cubicBezTo>
                <a:cubicBezTo>
                  <a:pt x="36651" y="316907"/>
                  <a:pt x="55951" y="296747"/>
                  <a:pt x="39381" y="317458"/>
                </a:cubicBezTo>
                <a:cubicBezTo>
                  <a:pt x="37448" y="319874"/>
                  <a:pt x="35005" y="321833"/>
                  <a:pt x="32817" y="324021"/>
                </a:cubicBezTo>
                <a:cubicBezTo>
                  <a:pt x="31723" y="327303"/>
                  <a:pt x="31083" y="330773"/>
                  <a:pt x="29536" y="333867"/>
                </a:cubicBezTo>
                <a:cubicBezTo>
                  <a:pt x="27772" y="337395"/>
                  <a:pt x="24219" y="339970"/>
                  <a:pt x="22972" y="343712"/>
                </a:cubicBezTo>
                <a:cubicBezTo>
                  <a:pt x="20868" y="350024"/>
                  <a:pt x="20880" y="356855"/>
                  <a:pt x="19690" y="363402"/>
                </a:cubicBezTo>
                <a:cubicBezTo>
                  <a:pt x="18692" y="368890"/>
                  <a:pt x="17326" y="374309"/>
                  <a:pt x="16409" y="379811"/>
                </a:cubicBezTo>
                <a:cubicBezTo>
                  <a:pt x="15137" y="387441"/>
                  <a:pt x="14511" y="395173"/>
                  <a:pt x="13127" y="402783"/>
                </a:cubicBezTo>
                <a:cubicBezTo>
                  <a:pt x="12320" y="407221"/>
                  <a:pt x="10790" y="411500"/>
                  <a:pt x="9845" y="415910"/>
                </a:cubicBezTo>
                <a:cubicBezTo>
                  <a:pt x="7508" y="426818"/>
                  <a:pt x="5022" y="437708"/>
                  <a:pt x="3282" y="448727"/>
                </a:cubicBezTo>
                <a:cubicBezTo>
                  <a:pt x="1737" y="458512"/>
                  <a:pt x="1094" y="468418"/>
                  <a:pt x="0" y="478263"/>
                </a:cubicBezTo>
                <a:cubicBezTo>
                  <a:pt x="1094" y="487014"/>
                  <a:pt x="6" y="496328"/>
                  <a:pt x="3282" y="504517"/>
                </a:cubicBezTo>
                <a:cubicBezTo>
                  <a:pt x="4567" y="507729"/>
                  <a:pt x="5725" y="498028"/>
                  <a:pt x="6564" y="494672"/>
                </a:cubicBezTo>
                <a:cubicBezTo>
                  <a:pt x="7917" y="489261"/>
                  <a:pt x="8081" y="483555"/>
                  <a:pt x="9845" y="478263"/>
                </a:cubicBezTo>
                <a:cubicBezTo>
                  <a:pt x="14164" y="465306"/>
                  <a:pt x="17048" y="464497"/>
                  <a:pt x="26254" y="455291"/>
                </a:cubicBezTo>
                <a:cubicBezTo>
                  <a:pt x="29543" y="445426"/>
                  <a:pt x="29032" y="444081"/>
                  <a:pt x="36099" y="435600"/>
                </a:cubicBezTo>
                <a:cubicBezTo>
                  <a:pt x="39070" y="432035"/>
                  <a:pt x="42924" y="429279"/>
                  <a:pt x="45944" y="425755"/>
                </a:cubicBezTo>
                <a:cubicBezTo>
                  <a:pt x="60249" y="409066"/>
                  <a:pt x="49092" y="414860"/>
                  <a:pt x="65634" y="409346"/>
                </a:cubicBezTo>
                <a:cubicBezTo>
                  <a:pt x="66728" y="404971"/>
                  <a:pt x="65727" y="399409"/>
                  <a:pt x="68916" y="396220"/>
                </a:cubicBezTo>
                <a:cubicBezTo>
                  <a:pt x="72105" y="393031"/>
                  <a:pt x="78008" y="394955"/>
                  <a:pt x="82042" y="392938"/>
                </a:cubicBezTo>
                <a:cubicBezTo>
                  <a:pt x="84810" y="391554"/>
                  <a:pt x="86190" y="388307"/>
                  <a:pt x="88606" y="386374"/>
                </a:cubicBezTo>
                <a:cubicBezTo>
                  <a:pt x="96595" y="379983"/>
                  <a:pt x="98862" y="379225"/>
                  <a:pt x="108296" y="376529"/>
                </a:cubicBezTo>
                <a:cubicBezTo>
                  <a:pt x="112633" y="375290"/>
                  <a:pt x="117103" y="374543"/>
                  <a:pt x="121423" y="373247"/>
                </a:cubicBezTo>
                <a:cubicBezTo>
                  <a:pt x="128050" y="371259"/>
                  <a:pt x="141113" y="366684"/>
                  <a:pt x="141113" y="366684"/>
                </a:cubicBezTo>
                <a:cubicBezTo>
                  <a:pt x="158615" y="367778"/>
                  <a:pt x="176180" y="368130"/>
                  <a:pt x="193620" y="369966"/>
                </a:cubicBezTo>
                <a:cubicBezTo>
                  <a:pt x="208655" y="371548"/>
                  <a:pt x="199003" y="373195"/>
                  <a:pt x="210028" y="379811"/>
                </a:cubicBezTo>
                <a:cubicBezTo>
                  <a:pt x="212994" y="381591"/>
                  <a:pt x="216779" y="381546"/>
                  <a:pt x="219873" y="383093"/>
                </a:cubicBezTo>
                <a:cubicBezTo>
                  <a:pt x="223401" y="384857"/>
                  <a:pt x="225976" y="388409"/>
                  <a:pt x="229718" y="389656"/>
                </a:cubicBezTo>
                <a:cubicBezTo>
                  <a:pt x="236030" y="391760"/>
                  <a:pt x="242861" y="391748"/>
                  <a:pt x="249408" y="392938"/>
                </a:cubicBezTo>
                <a:cubicBezTo>
                  <a:pt x="254896" y="393936"/>
                  <a:pt x="260347" y="395126"/>
                  <a:pt x="265817" y="396220"/>
                </a:cubicBezTo>
                <a:cubicBezTo>
                  <a:pt x="270192" y="399502"/>
                  <a:pt x="275076" y="402198"/>
                  <a:pt x="278943" y="406065"/>
                </a:cubicBezTo>
                <a:cubicBezTo>
                  <a:pt x="281732" y="408854"/>
                  <a:pt x="282539" y="413313"/>
                  <a:pt x="285507" y="415910"/>
                </a:cubicBezTo>
                <a:cubicBezTo>
                  <a:pt x="299396" y="428062"/>
                  <a:pt x="301520" y="427811"/>
                  <a:pt x="315042" y="432319"/>
                </a:cubicBezTo>
                <a:cubicBezTo>
                  <a:pt x="335242" y="462620"/>
                  <a:pt x="309464" y="425347"/>
                  <a:pt x="328169" y="448727"/>
                </a:cubicBezTo>
                <a:cubicBezTo>
                  <a:pt x="344739" y="469438"/>
                  <a:pt x="325439" y="449278"/>
                  <a:pt x="341295" y="465136"/>
                </a:cubicBezTo>
                <a:cubicBezTo>
                  <a:pt x="346816" y="481698"/>
                  <a:pt x="340568" y="469670"/>
                  <a:pt x="354422" y="481545"/>
                </a:cubicBezTo>
                <a:cubicBezTo>
                  <a:pt x="359120" y="485572"/>
                  <a:pt x="362014" y="491905"/>
                  <a:pt x="367549" y="494672"/>
                </a:cubicBezTo>
                <a:cubicBezTo>
                  <a:pt x="371925" y="496860"/>
                  <a:pt x="376179" y="499308"/>
                  <a:pt x="380676" y="501235"/>
                </a:cubicBezTo>
                <a:cubicBezTo>
                  <a:pt x="383856" y="502598"/>
                  <a:pt x="387427" y="502970"/>
                  <a:pt x="390521" y="504517"/>
                </a:cubicBezTo>
                <a:cubicBezTo>
                  <a:pt x="398803" y="508658"/>
                  <a:pt x="400823" y="511537"/>
                  <a:pt x="406929" y="517644"/>
                </a:cubicBezTo>
                <a:cubicBezTo>
                  <a:pt x="463812" y="516550"/>
                  <a:pt x="520750" y="517112"/>
                  <a:pt x="577577" y="514362"/>
                </a:cubicBezTo>
                <a:cubicBezTo>
                  <a:pt x="588719" y="513823"/>
                  <a:pt x="599244" y="508170"/>
                  <a:pt x="610393" y="507798"/>
                </a:cubicBezTo>
                <a:cubicBezTo>
                  <a:pt x="632286" y="507068"/>
                  <a:pt x="654149" y="509986"/>
                  <a:pt x="676027" y="511080"/>
                </a:cubicBezTo>
                <a:cubicBezTo>
                  <a:pt x="693122" y="516779"/>
                  <a:pt x="679567" y="510630"/>
                  <a:pt x="692436" y="520925"/>
                </a:cubicBezTo>
                <a:cubicBezTo>
                  <a:pt x="710973" y="535755"/>
                  <a:pt x="696588" y="521794"/>
                  <a:pt x="705562" y="530771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7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7" name="Forma libre 176"/>
          <p:cNvSpPr/>
          <p:nvPr/>
        </p:nvSpPr>
        <p:spPr>
          <a:xfrm>
            <a:off x="6405846" y="4157955"/>
            <a:ext cx="479125" cy="101733"/>
          </a:xfrm>
          <a:custGeom>
            <a:avLst/>
            <a:gdLst>
              <a:gd name="connsiteX0" fmla="*/ 479125 w 479125"/>
              <a:gd name="connsiteY0" fmla="*/ 0 h 101733"/>
              <a:gd name="connsiteX1" fmla="*/ 446309 w 479125"/>
              <a:gd name="connsiteY1" fmla="*/ 22972 h 101733"/>
              <a:gd name="connsiteX2" fmla="*/ 420055 w 479125"/>
              <a:gd name="connsiteY2" fmla="*/ 29535 h 101733"/>
              <a:gd name="connsiteX3" fmla="*/ 410210 w 479125"/>
              <a:gd name="connsiteY3" fmla="*/ 32817 h 101733"/>
              <a:gd name="connsiteX4" fmla="*/ 383957 w 479125"/>
              <a:gd name="connsiteY4" fmla="*/ 39381 h 101733"/>
              <a:gd name="connsiteX5" fmla="*/ 364266 w 479125"/>
              <a:gd name="connsiteY5" fmla="*/ 52507 h 101733"/>
              <a:gd name="connsiteX6" fmla="*/ 357703 w 479125"/>
              <a:gd name="connsiteY6" fmla="*/ 59071 h 101733"/>
              <a:gd name="connsiteX7" fmla="*/ 344576 w 479125"/>
              <a:gd name="connsiteY7" fmla="*/ 65634 h 101733"/>
              <a:gd name="connsiteX8" fmla="*/ 338013 w 479125"/>
              <a:gd name="connsiteY8" fmla="*/ 75480 h 101733"/>
              <a:gd name="connsiteX9" fmla="*/ 328168 w 479125"/>
              <a:gd name="connsiteY9" fmla="*/ 78761 h 101733"/>
              <a:gd name="connsiteX10" fmla="*/ 324886 w 479125"/>
              <a:gd name="connsiteY10" fmla="*/ 88607 h 101733"/>
              <a:gd name="connsiteX11" fmla="*/ 308478 w 479125"/>
              <a:gd name="connsiteY11" fmla="*/ 91888 h 101733"/>
              <a:gd name="connsiteX12" fmla="*/ 288788 w 479125"/>
              <a:gd name="connsiteY12" fmla="*/ 98452 h 101733"/>
              <a:gd name="connsiteX13" fmla="*/ 275661 w 479125"/>
              <a:gd name="connsiteY13" fmla="*/ 101733 h 101733"/>
              <a:gd name="connsiteX14" fmla="*/ 62352 w 479125"/>
              <a:gd name="connsiteY14" fmla="*/ 98452 h 101733"/>
              <a:gd name="connsiteX15" fmla="*/ 45943 w 479125"/>
              <a:gd name="connsiteY15" fmla="*/ 78761 h 101733"/>
              <a:gd name="connsiteX16" fmla="*/ 36098 w 479125"/>
              <a:gd name="connsiteY16" fmla="*/ 75480 h 101733"/>
              <a:gd name="connsiteX17" fmla="*/ 22971 w 479125"/>
              <a:gd name="connsiteY17" fmla="*/ 62353 h 101733"/>
              <a:gd name="connsiteX18" fmla="*/ 16408 w 479125"/>
              <a:gd name="connsiteY18" fmla="*/ 55789 h 101733"/>
              <a:gd name="connsiteX19" fmla="*/ 0 w 479125"/>
              <a:gd name="connsiteY19" fmla="*/ 45944 h 101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79125" h="101733">
                <a:moveTo>
                  <a:pt x="479125" y="0"/>
                </a:moveTo>
                <a:cubicBezTo>
                  <a:pt x="467772" y="9461"/>
                  <a:pt x="460151" y="18358"/>
                  <a:pt x="446309" y="22972"/>
                </a:cubicBezTo>
                <a:cubicBezTo>
                  <a:pt x="437751" y="25825"/>
                  <a:pt x="428613" y="26682"/>
                  <a:pt x="420055" y="29535"/>
                </a:cubicBezTo>
                <a:cubicBezTo>
                  <a:pt x="416773" y="30629"/>
                  <a:pt x="413566" y="31978"/>
                  <a:pt x="410210" y="32817"/>
                </a:cubicBezTo>
                <a:cubicBezTo>
                  <a:pt x="404917" y="34140"/>
                  <a:pt x="390096" y="35971"/>
                  <a:pt x="383957" y="39381"/>
                </a:cubicBezTo>
                <a:cubicBezTo>
                  <a:pt x="377061" y="43212"/>
                  <a:pt x="369843" y="46929"/>
                  <a:pt x="364266" y="52507"/>
                </a:cubicBezTo>
                <a:cubicBezTo>
                  <a:pt x="362078" y="54695"/>
                  <a:pt x="360277" y="57355"/>
                  <a:pt x="357703" y="59071"/>
                </a:cubicBezTo>
                <a:cubicBezTo>
                  <a:pt x="353633" y="61785"/>
                  <a:pt x="348952" y="63446"/>
                  <a:pt x="344576" y="65634"/>
                </a:cubicBezTo>
                <a:cubicBezTo>
                  <a:pt x="342388" y="68916"/>
                  <a:pt x="341093" y="73016"/>
                  <a:pt x="338013" y="75480"/>
                </a:cubicBezTo>
                <a:cubicBezTo>
                  <a:pt x="335312" y="77641"/>
                  <a:pt x="330614" y="76315"/>
                  <a:pt x="328168" y="78761"/>
                </a:cubicBezTo>
                <a:cubicBezTo>
                  <a:pt x="325722" y="81207"/>
                  <a:pt x="327764" y="86688"/>
                  <a:pt x="324886" y="88607"/>
                </a:cubicBezTo>
                <a:cubicBezTo>
                  <a:pt x="320245" y="91701"/>
                  <a:pt x="313859" y="90420"/>
                  <a:pt x="308478" y="91888"/>
                </a:cubicBezTo>
                <a:cubicBezTo>
                  <a:pt x="301803" y="93708"/>
                  <a:pt x="295500" y="96774"/>
                  <a:pt x="288788" y="98452"/>
                </a:cubicBezTo>
                <a:lnTo>
                  <a:pt x="275661" y="101733"/>
                </a:lnTo>
                <a:lnTo>
                  <a:pt x="62352" y="98452"/>
                </a:lnTo>
                <a:cubicBezTo>
                  <a:pt x="55607" y="98055"/>
                  <a:pt x="50076" y="82068"/>
                  <a:pt x="45943" y="78761"/>
                </a:cubicBezTo>
                <a:cubicBezTo>
                  <a:pt x="43242" y="76600"/>
                  <a:pt x="39380" y="76574"/>
                  <a:pt x="36098" y="75480"/>
                </a:cubicBezTo>
                <a:lnTo>
                  <a:pt x="22971" y="62353"/>
                </a:lnTo>
                <a:cubicBezTo>
                  <a:pt x="20783" y="60165"/>
                  <a:pt x="18982" y="57505"/>
                  <a:pt x="16408" y="55789"/>
                </a:cubicBezTo>
                <a:cubicBezTo>
                  <a:pt x="4528" y="47869"/>
                  <a:pt x="10091" y="50990"/>
                  <a:pt x="0" y="45944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7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9" name="Forma libre 178"/>
          <p:cNvSpPr/>
          <p:nvPr/>
        </p:nvSpPr>
        <p:spPr>
          <a:xfrm>
            <a:off x="6802929" y="4210462"/>
            <a:ext cx="242864" cy="29536"/>
          </a:xfrm>
          <a:custGeom>
            <a:avLst/>
            <a:gdLst>
              <a:gd name="connsiteX0" fmla="*/ 0 w 242864"/>
              <a:gd name="connsiteY0" fmla="*/ 6564 h 29536"/>
              <a:gd name="connsiteX1" fmla="*/ 101732 w 242864"/>
              <a:gd name="connsiteY1" fmla="*/ 0 h 29536"/>
              <a:gd name="connsiteX2" fmla="*/ 210028 w 242864"/>
              <a:gd name="connsiteY2" fmla="*/ 9846 h 29536"/>
              <a:gd name="connsiteX3" fmla="*/ 233000 w 242864"/>
              <a:gd name="connsiteY3" fmla="*/ 19691 h 29536"/>
              <a:gd name="connsiteX4" fmla="*/ 242845 w 242864"/>
              <a:gd name="connsiteY4" fmla="*/ 29536 h 2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864" h="29536">
                <a:moveTo>
                  <a:pt x="0" y="6564"/>
                </a:moveTo>
                <a:cubicBezTo>
                  <a:pt x="33911" y="4376"/>
                  <a:pt x="67751" y="0"/>
                  <a:pt x="101732" y="0"/>
                </a:cubicBezTo>
                <a:cubicBezTo>
                  <a:pt x="144671" y="0"/>
                  <a:pt x="172402" y="4470"/>
                  <a:pt x="210028" y="9846"/>
                </a:cubicBezTo>
                <a:cubicBezTo>
                  <a:pt x="221076" y="13528"/>
                  <a:pt x="221642" y="13200"/>
                  <a:pt x="233000" y="19691"/>
                </a:cubicBezTo>
                <a:cubicBezTo>
                  <a:pt x="243755" y="25837"/>
                  <a:pt x="242845" y="22594"/>
                  <a:pt x="242845" y="29536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7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0" name="Forma libre 179"/>
          <p:cNvSpPr/>
          <p:nvPr/>
        </p:nvSpPr>
        <p:spPr>
          <a:xfrm>
            <a:off x="6671662" y="4262970"/>
            <a:ext cx="206758" cy="344582"/>
          </a:xfrm>
          <a:custGeom>
            <a:avLst/>
            <a:gdLst>
              <a:gd name="connsiteX0" fmla="*/ 0 w 206758"/>
              <a:gd name="connsiteY0" fmla="*/ 0 h 344582"/>
              <a:gd name="connsiteX1" fmla="*/ 3282 w 206758"/>
              <a:gd name="connsiteY1" fmla="*/ 19691 h 344582"/>
              <a:gd name="connsiteX2" fmla="*/ 6563 w 206758"/>
              <a:gd name="connsiteY2" fmla="*/ 52508 h 344582"/>
              <a:gd name="connsiteX3" fmla="*/ 13127 w 206758"/>
              <a:gd name="connsiteY3" fmla="*/ 72198 h 344582"/>
              <a:gd name="connsiteX4" fmla="*/ 16408 w 206758"/>
              <a:gd name="connsiteY4" fmla="*/ 98452 h 344582"/>
              <a:gd name="connsiteX5" fmla="*/ 19690 w 206758"/>
              <a:gd name="connsiteY5" fmla="*/ 131270 h 344582"/>
              <a:gd name="connsiteX6" fmla="*/ 22972 w 206758"/>
              <a:gd name="connsiteY6" fmla="*/ 144396 h 344582"/>
              <a:gd name="connsiteX7" fmla="*/ 49225 w 206758"/>
              <a:gd name="connsiteY7" fmla="*/ 164087 h 344582"/>
              <a:gd name="connsiteX8" fmla="*/ 65634 w 206758"/>
              <a:gd name="connsiteY8" fmla="*/ 177214 h 344582"/>
              <a:gd name="connsiteX9" fmla="*/ 78760 w 206758"/>
              <a:gd name="connsiteY9" fmla="*/ 183777 h 344582"/>
              <a:gd name="connsiteX10" fmla="*/ 98450 w 206758"/>
              <a:gd name="connsiteY10" fmla="*/ 206749 h 344582"/>
              <a:gd name="connsiteX11" fmla="*/ 108295 w 206758"/>
              <a:gd name="connsiteY11" fmla="*/ 213313 h 344582"/>
              <a:gd name="connsiteX12" fmla="*/ 124704 w 206758"/>
              <a:gd name="connsiteY12" fmla="*/ 252694 h 344582"/>
              <a:gd name="connsiteX13" fmla="*/ 134549 w 206758"/>
              <a:gd name="connsiteY13" fmla="*/ 269102 h 344582"/>
              <a:gd name="connsiteX14" fmla="*/ 150957 w 206758"/>
              <a:gd name="connsiteY14" fmla="*/ 285511 h 344582"/>
              <a:gd name="connsiteX15" fmla="*/ 160802 w 206758"/>
              <a:gd name="connsiteY15" fmla="*/ 288793 h 344582"/>
              <a:gd name="connsiteX16" fmla="*/ 173929 w 206758"/>
              <a:gd name="connsiteY16" fmla="*/ 308483 h 344582"/>
              <a:gd name="connsiteX17" fmla="*/ 177211 w 206758"/>
              <a:gd name="connsiteY17" fmla="*/ 318328 h 344582"/>
              <a:gd name="connsiteX18" fmla="*/ 190338 w 206758"/>
              <a:gd name="connsiteY18" fmla="*/ 324892 h 344582"/>
              <a:gd name="connsiteX19" fmla="*/ 200183 w 206758"/>
              <a:gd name="connsiteY19" fmla="*/ 331455 h 344582"/>
              <a:gd name="connsiteX20" fmla="*/ 206746 w 206758"/>
              <a:gd name="connsiteY20" fmla="*/ 344582 h 344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06758" h="344582">
                <a:moveTo>
                  <a:pt x="0" y="0"/>
                </a:moveTo>
                <a:cubicBezTo>
                  <a:pt x="1094" y="6564"/>
                  <a:pt x="2457" y="13088"/>
                  <a:pt x="3282" y="19691"/>
                </a:cubicBezTo>
                <a:cubicBezTo>
                  <a:pt x="4645" y="30600"/>
                  <a:pt x="4537" y="41703"/>
                  <a:pt x="6563" y="52508"/>
                </a:cubicBezTo>
                <a:cubicBezTo>
                  <a:pt x="7838" y="59308"/>
                  <a:pt x="10939" y="65635"/>
                  <a:pt x="13127" y="72198"/>
                </a:cubicBezTo>
                <a:cubicBezTo>
                  <a:pt x="14221" y="80949"/>
                  <a:pt x="15434" y="89687"/>
                  <a:pt x="16408" y="98452"/>
                </a:cubicBezTo>
                <a:cubicBezTo>
                  <a:pt x="17622" y="109379"/>
                  <a:pt x="18135" y="120387"/>
                  <a:pt x="19690" y="131270"/>
                </a:cubicBezTo>
                <a:cubicBezTo>
                  <a:pt x="20328" y="135735"/>
                  <a:pt x="20470" y="140643"/>
                  <a:pt x="22972" y="144396"/>
                </a:cubicBezTo>
                <a:cubicBezTo>
                  <a:pt x="38803" y="168142"/>
                  <a:pt x="33394" y="156172"/>
                  <a:pt x="49225" y="164087"/>
                </a:cubicBezTo>
                <a:cubicBezTo>
                  <a:pt x="73068" y="176008"/>
                  <a:pt x="47319" y="165004"/>
                  <a:pt x="65634" y="177214"/>
                </a:cubicBezTo>
                <a:cubicBezTo>
                  <a:pt x="69704" y="179928"/>
                  <a:pt x="74385" y="181589"/>
                  <a:pt x="78760" y="183777"/>
                </a:cubicBezTo>
                <a:cubicBezTo>
                  <a:pt x="86501" y="195388"/>
                  <a:pt x="86073" y="196139"/>
                  <a:pt x="98450" y="206749"/>
                </a:cubicBezTo>
                <a:cubicBezTo>
                  <a:pt x="101445" y="209316"/>
                  <a:pt x="105013" y="211125"/>
                  <a:pt x="108295" y="213313"/>
                </a:cubicBezTo>
                <a:cubicBezTo>
                  <a:pt x="112953" y="231942"/>
                  <a:pt x="111724" y="231061"/>
                  <a:pt x="124704" y="252694"/>
                </a:cubicBezTo>
                <a:cubicBezTo>
                  <a:pt x="127986" y="258163"/>
                  <a:pt x="130565" y="264121"/>
                  <a:pt x="134549" y="269102"/>
                </a:cubicBezTo>
                <a:cubicBezTo>
                  <a:pt x="139381" y="275142"/>
                  <a:pt x="143619" y="283065"/>
                  <a:pt x="150957" y="285511"/>
                </a:cubicBezTo>
                <a:lnTo>
                  <a:pt x="160802" y="288793"/>
                </a:lnTo>
                <a:cubicBezTo>
                  <a:pt x="165178" y="295356"/>
                  <a:pt x="171434" y="301000"/>
                  <a:pt x="173929" y="308483"/>
                </a:cubicBezTo>
                <a:cubicBezTo>
                  <a:pt x="175023" y="311765"/>
                  <a:pt x="174765" y="315882"/>
                  <a:pt x="177211" y="318328"/>
                </a:cubicBezTo>
                <a:cubicBezTo>
                  <a:pt x="180670" y="321787"/>
                  <a:pt x="186090" y="322465"/>
                  <a:pt x="190338" y="324892"/>
                </a:cubicBezTo>
                <a:cubicBezTo>
                  <a:pt x="193762" y="326849"/>
                  <a:pt x="196901" y="329267"/>
                  <a:pt x="200183" y="331455"/>
                </a:cubicBezTo>
                <a:cubicBezTo>
                  <a:pt x="207353" y="342210"/>
                  <a:pt x="206746" y="337356"/>
                  <a:pt x="206746" y="344582"/>
                </a:cubicBezTo>
              </a:path>
            </a:pathLst>
          </a:custGeom>
          <a:ln w="12700" cmpd="sng">
            <a:solidFill>
              <a:schemeClr val="tx1">
                <a:lumMod val="85000"/>
                <a:lumOff val="15000"/>
                <a:alpha val="57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4" name="Forma libre 183"/>
          <p:cNvSpPr/>
          <p:nvPr/>
        </p:nvSpPr>
        <p:spPr>
          <a:xfrm>
            <a:off x="6346775" y="4587862"/>
            <a:ext cx="180493" cy="26254"/>
          </a:xfrm>
          <a:custGeom>
            <a:avLst/>
            <a:gdLst>
              <a:gd name="connsiteX0" fmla="*/ 0 w 180493"/>
              <a:gd name="connsiteY0" fmla="*/ 26254 h 26254"/>
              <a:gd name="connsiteX1" fmla="*/ 32817 w 180493"/>
              <a:gd name="connsiteY1" fmla="*/ 22972 h 26254"/>
              <a:gd name="connsiteX2" fmla="*/ 124704 w 180493"/>
              <a:gd name="connsiteY2" fmla="*/ 16408 h 26254"/>
              <a:gd name="connsiteX3" fmla="*/ 154239 w 180493"/>
              <a:gd name="connsiteY3" fmla="*/ 3281 h 26254"/>
              <a:gd name="connsiteX4" fmla="*/ 180493 w 180493"/>
              <a:gd name="connsiteY4" fmla="*/ 0 h 26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493" h="26254">
                <a:moveTo>
                  <a:pt x="0" y="26254"/>
                </a:moveTo>
                <a:cubicBezTo>
                  <a:pt x="10939" y="25160"/>
                  <a:pt x="21841" y="23599"/>
                  <a:pt x="32817" y="22972"/>
                </a:cubicBezTo>
                <a:cubicBezTo>
                  <a:pt x="123622" y="17783"/>
                  <a:pt x="88224" y="28569"/>
                  <a:pt x="124704" y="16408"/>
                </a:cubicBezTo>
                <a:cubicBezTo>
                  <a:pt x="135463" y="271"/>
                  <a:pt x="127551" y="6839"/>
                  <a:pt x="154239" y="3281"/>
                </a:cubicBezTo>
                <a:lnTo>
                  <a:pt x="180493" y="0"/>
                </a:lnTo>
              </a:path>
            </a:pathLst>
          </a:custGeom>
          <a:ln w="19050">
            <a:gradFill flip="none" rotWithShape="1">
              <a:gsLst>
                <a:gs pos="0">
                  <a:srgbClr val="355114"/>
                </a:gs>
                <a:gs pos="62000">
                  <a:srgbClr val="355114"/>
                </a:gs>
              </a:gsLst>
              <a:path path="circle">
                <a:fillToRect r="100000" b="100000"/>
              </a:path>
              <a:tileRect l="-100000" t="-10000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8260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1</Words>
  <Application>Microsoft Macintosh PowerPoint</Application>
  <PresentationFormat>Presentación en pantalla (4:3)</PresentationFormat>
  <Paragraphs>1</Paragraphs>
  <Slides>1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2" baseType="lpstr"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Antonio J.</dc:creator>
  <cp:lastModifiedBy>Antonio J.</cp:lastModifiedBy>
  <cp:revision>18</cp:revision>
  <dcterms:created xsi:type="dcterms:W3CDTF">2014-11-21T09:01:05Z</dcterms:created>
  <dcterms:modified xsi:type="dcterms:W3CDTF">2014-11-24T19:18:33Z</dcterms:modified>
</cp:coreProperties>
</file>

<file path=docProps/thumbnail.jpeg>
</file>